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6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7CD-2C6D-BC99-B1C0-8EEA966F1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19DA7-3D3A-66B7-BD50-7A20A2D9F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2AD5-AE4C-BB55-6667-E57C7FDD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6AB0-9054-E9B7-DE6F-97A41835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CD5A-CEDC-3C79-DCBB-762BDDC6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8E54-83A6-DFE9-6C6A-EFCC0807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67C75-073F-744D-1DE1-D2807919A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626F-8D80-FFCB-AA29-B40D732F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22030-7F14-F615-F1B3-94BABAB1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5F01-2FD0-2B76-D105-97B88313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C2AA5-F5AB-C974-02D2-4CD98C6C1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8604-63C8-4506-FDB6-CFCADF2D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0FE8-DADD-593B-2BD1-E7156066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AA8BF-7EA9-93B5-082E-DBAA9C41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8BEC-B1D5-D82F-D0F8-9AD4B472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B4CF-971C-D06C-8658-6D07100B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02ED-6D49-0799-5B0E-83FA86F5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813A-30D8-A787-2C91-BAB652A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D5C4-FF3D-5E64-8D6E-4422F8D2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30E4-6183-A980-2768-0695C2C8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9723-24B5-BFBA-3213-0B430E03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6111-35A8-37BC-ABB1-D2FEBF7D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E67D-1E60-AEB3-638A-C7469586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580E-19FD-262D-450E-24994DD9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B853-0F1E-A3CC-382F-6DA3D34B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1CBB-EDD1-30AC-B24B-0D0536C9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434C-808D-A9F1-D008-0B6F1E272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64785-7B82-1FD6-84F7-3A8587B8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7B0D7-2B5E-A0F2-8545-F1F019CB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3606C-5C06-7929-AB4B-F48F8EE8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AF2A-2020-DF6C-FE18-7278E4E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2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53D-C994-7806-7069-C6445656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FCE8-3563-1379-4BE7-460C3CA0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C858-EE22-9F98-00FB-9B9D9689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49F41-1BDB-2FFC-0DD8-7EF700F74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01B90-AA87-2ED0-5C69-C4E53DB46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8124F-62D7-7ADB-F6A2-0DAA46E9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1E1B5-A033-2ED1-4ED4-3473DD43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53EC4-2265-9329-1C01-3377EB4E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00C2-7656-D2A4-02A5-ECDFFAE4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43924-3439-D557-2B48-7E1168B5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1D7DF-903C-5980-94EE-B3263E2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A51AF-2400-2FFB-2B06-F9BCB6FA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3EA83-D96F-0D8B-75E2-BF5E6C7C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B41AB-C77F-BCD5-A9B5-79F62EA5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331EE-17CA-EDF1-A707-9730A319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3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C634-6607-3B05-65E8-E0892A64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105-F8EE-6365-285A-CC09D717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67DF4-1901-D30C-A27B-6B04AB28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BF524-4AD5-8135-BB75-C10F0E87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DE9D-009B-BD42-0B39-8682A4E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7F2CB-6C6F-B9E3-73DC-8C9FDA30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C28A-7D4A-CF49-F8C6-535704E6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9CCD2-080F-55FF-72F4-193BC0BEA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F6C8F-A4DD-235C-6CC6-563993611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BF611-832F-A857-A8D6-54ED001C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5F8F-F842-7A89-0725-28580E16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DCC2F-0A55-FF55-95BB-90DDC0C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839A7-E67A-DBC2-FB5B-46148651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AA1C-AC63-996C-1714-94A5BD66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2A3D-05D7-CAEC-1C83-E01EA866E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1217-4A29-4408-92BD-500391CF8FE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6EF4-1B5E-C6F2-8A42-1844B2AB7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C83D-7603-186B-F6B3-4943D7CFB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E6AF-2A45-488F-BEC5-3787BE99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95A599-18CD-1002-59F7-A89F21E4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23" y="891706"/>
            <a:ext cx="6571354" cy="4936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86B830-C3DA-639D-C55C-8D86FDE6903F}"/>
              </a:ext>
            </a:extLst>
          </p:cNvPr>
          <p:cNvSpPr/>
          <p:nvPr/>
        </p:nvSpPr>
        <p:spPr>
          <a:xfrm flipH="1">
            <a:off x="5082181" y="2335056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BB5D68-6EB6-6B51-7413-FF0ACF18D520}"/>
              </a:ext>
            </a:extLst>
          </p:cNvPr>
          <p:cNvSpPr/>
          <p:nvPr/>
        </p:nvSpPr>
        <p:spPr>
          <a:xfrm flipH="1">
            <a:off x="4277012" y="1832070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B7386D-0C50-E2F7-2E47-3791E0C92DFD}"/>
              </a:ext>
            </a:extLst>
          </p:cNvPr>
          <p:cNvSpPr/>
          <p:nvPr/>
        </p:nvSpPr>
        <p:spPr>
          <a:xfrm flipH="1">
            <a:off x="5222808" y="1537736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4041B6-5AD0-D4ED-5187-067789AC957D}"/>
              </a:ext>
            </a:extLst>
          </p:cNvPr>
          <p:cNvSpPr/>
          <p:nvPr/>
        </p:nvSpPr>
        <p:spPr>
          <a:xfrm flipH="1">
            <a:off x="3547062" y="2386074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797211-CEB8-07E1-1602-3E524B185984}"/>
              </a:ext>
            </a:extLst>
          </p:cNvPr>
          <p:cNvSpPr/>
          <p:nvPr/>
        </p:nvSpPr>
        <p:spPr>
          <a:xfrm flipH="1">
            <a:off x="6906403" y="4842134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B566DE-C352-3C49-91CD-71CBAF0827FD}"/>
              </a:ext>
            </a:extLst>
          </p:cNvPr>
          <p:cNvSpPr/>
          <p:nvPr/>
        </p:nvSpPr>
        <p:spPr>
          <a:xfrm flipH="1">
            <a:off x="7502921" y="3429000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C2A314-B6B0-3787-0CB8-2066196AEF53}"/>
              </a:ext>
            </a:extLst>
          </p:cNvPr>
          <p:cNvSpPr/>
          <p:nvPr/>
        </p:nvSpPr>
        <p:spPr>
          <a:xfrm flipH="1">
            <a:off x="7840424" y="4418292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4C0A8F-2882-4447-AE9E-02AFE722D32E}"/>
              </a:ext>
            </a:extLst>
          </p:cNvPr>
          <p:cNvSpPr/>
          <p:nvPr/>
        </p:nvSpPr>
        <p:spPr>
          <a:xfrm flipH="1">
            <a:off x="8287814" y="3197784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B3DC81-82DF-286D-E8A6-513686F54A73}"/>
              </a:ext>
            </a:extLst>
          </p:cNvPr>
          <p:cNvSpPr/>
          <p:nvPr/>
        </p:nvSpPr>
        <p:spPr>
          <a:xfrm flipH="1">
            <a:off x="3896339" y="2844582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F5AAFC-C04C-2122-6EFC-A005A343694B}"/>
              </a:ext>
            </a:extLst>
          </p:cNvPr>
          <p:cNvSpPr/>
          <p:nvPr/>
        </p:nvSpPr>
        <p:spPr>
          <a:xfrm flipH="1">
            <a:off x="8582148" y="4790462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0BE5FD-2FB2-CB01-D541-07ADAA20359D}"/>
              </a:ext>
            </a:extLst>
          </p:cNvPr>
          <p:cNvSpPr/>
          <p:nvPr/>
        </p:nvSpPr>
        <p:spPr>
          <a:xfrm flipH="1">
            <a:off x="3758983" y="1486718"/>
            <a:ext cx="51018" cy="51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BDEBD-0005-991B-4985-BCB01147CD24}"/>
                  </a:ext>
                </a:extLst>
              </p:cNvPr>
              <p:cNvSpPr txBox="1"/>
              <p:nvPr/>
            </p:nvSpPr>
            <p:spPr>
              <a:xfrm>
                <a:off x="5828555" y="1110600"/>
                <a:ext cx="5348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BDEBD-0005-991B-4985-BCB01147C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55" y="1110600"/>
                <a:ext cx="534890" cy="161583"/>
              </a:xfrm>
              <a:prstGeom prst="rect">
                <a:avLst/>
              </a:prstGeom>
              <a:blipFill>
                <a:blip r:embed="rId3"/>
                <a:stretch>
                  <a:fillRect l="-2273" r="-454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74C1C2-264D-80CD-E2F7-630FA8874974}"/>
                  </a:ext>
                </a:extLst>
              </p:cNvPr>
              <p:cNvSpPr txBox="1"/>
              <p:nvPr/>
            </p:nvSpPr>
            <p:spPr>
              <a:xfrm>
                <a:off x="8403584" y="2198982"/>
                <a:ext cx="5348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74C1C2-264D-80CD-E2F7-630FA887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84" y="2198982"/>
                <a:ext cx="534890" cy="161583"/>
              </a:xfrm>
              <a:prstGeom prst="rect">
                <a:avLst/>
              </a:prstGeom>
              <a:blipFill>
                <a:blip r:embed="rId4"/>
                <a:stretch>
                  <a:fillRect l="-3448" r="-57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AC6F13-17EC-517A-FD2F-AEE80C206065}"/>
                  </a:ext>
                </a:extLst>
              </p:cNvPr>
              <p:cNvSpPr txBox="1"/>
              <p:nvPr/>
            </p:nvSpPr>
            <p:spPr>
              <a:xfrm>
                <a:off x="7329082" y="1721505"/>
                <a:ext cx="5348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AC6F13-17EC-517A-FD2F-AEE80C20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082" y="1721505"/>
                <a:ext cx="534890" cy="161583"/>
              </a:xfrm>
              <a:prstGeom prst="rect">
                <a:avLst/>
              </a:prstGeom>
              <a:blipFill>
                <a:blip r:embed="rId5"/>
                <a:stretch>
                  <a:fillRect l="-2273" r="-454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A38219-CE0E-D699-F512-B784F3599E21}"/>
                  </a:ext>
                </a:extLst>
              </p:cNvPr>
              <p:cNvSpPr txBox="1"/>
              <p:nvPr/>
            </p:nvSpPr>
            <p:spPr>
              <a:xfrm>
                <a:off x="9142547" y="4090887"/>
                <a:ext cx="17229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A38219-CE0E-D699-F512-B784F3599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47" y="4090887"/>
                <a:ext cx="172291" cy="161583"/>
              </a:xfrm>
              <a:prstGeom prst="rect">
                <a:avLst/>
              </a:prstGeom>
              <a:blipFill>
                <a:blip r:embed="rId6"/>
                <a:stretch>
                  <a:fillRect l="-10714" r="-1071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F0FAF7-9C84-D0E2-8D73-5782E4FE52E3}"/>
                  </a:ext>
                </a:extLst>
              </p:cNvPr>
              <p:cNvSpPr txBox="1"/>
              <p:nvPr/>
            </p:nvSpPr>
            <p:spPr>
              <a:xfrm>
                <a:off x="4762192" y="949017"/>
                <a:ext cx="1722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F0FAF7-9C84-D0E2-8D73-5782E4FE5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192" y="949017"/>
                <a:ext cx="172290" cy="161583"/>
              </a:xfrm>
              <a:prstGeom prst="rect">
                <a:avLst/>
              </a:prstGeom>
              <a:blipFill>
                <a:blip r:embed="rId7"/>
                <a:stretch>
                  <a:fillRect l="-10714" r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16E6BB-39E7-1D1E-4A0D-B0B6C12EEE55}"/>
              </a:ext>
            </a:extLst>
          </p:cNvPr>
          <p:cNvCxnSpPr>
            <a:cxnSpLocks/>
          </p:cNvCxnSpPr>
          <p:nvPr/>
        </p:nvCxnSpPr>
        <p:spPr>
          <a:xfrm>
            <a:off x="5380439" y="2335056"/>
            <a:ext cx="626730" cy="6553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24F9FA-65E4-1ADE-722D-10FF6D31B4C4}"/>
              </a:ext>
            </a:extLst>
          </p:cNvPr>
          <p:cNvCxnSpPr>
            <a:cxnSpLocks/>
          </p:cNvCxnSpPr>
          <p:nvPr/>
        </p:nvCxnSpPr>
        <p:spPr>
          <a:xfrm>
            <a:off x="6007169" y="2990441"/>
            <a:ext cx="660495" cy="6907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CE651C-15BC-4ABD-50DC-AF709B89FB2D}"/>
                  </a:ext>
                </a:extLst>
              </p:cNvPr>
              <p:cNvSpPr txBox="1"/>
              <p:nvPr/>
            </p:nvSpPr>
            <p:spPr>
              <a:xfrm>
                <a:off x="6238564" y="2990441"/>
                <a:ext cx="598369" cy="330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CE651C-15BC-4ABD-50DC-AF709B89F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64" y="2990441"/>
                <a:ext cx="598369" cy="330796"/>
              </a:xfrm>
              <a:prstGeom prst="rect">
                <a:avLst/>
              </a:prstGeom>
              <a:blipFill>
                <a:blip r:embed="rId8"/>
                <a:stretch>
                  <a:fillRect l="-5051" t="-3704" r="-70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AD1C24-B38C-68E0-CF52-FEB02C35FD7B}"/>
                  </a:ext>
                </a:extLst>
              </p:cNvPr>
              <p:cNvSpPr txBox="1"/>
              <p:nvPr/>
            </p:nvSpPr>
            <p:spPr>
              <a:xfrm>
                <a:off x="5273826" y="1424746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AD1C24-B38C-68E0-CF52-FEB02C35F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826" y="1424746"/>
                <a:ext cx="208390" cy="138499"/>
              </a:xfrm>
              <a:prstGeom prst="rect">
                <a:avLst/>
              </a:prstGeom>
              <a:blipFill>
                <a:blip r:embed="rId9"/>
                <a:stretch>
                  <a:fillRect l="-20588" r="-2058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6E5395-A826-8683-3C10-E79F99FF5282}"/>
                  </a:ext>
                </a:extLst>
              </p:cNvPr>
              <p:cNvSpPr txBox="1"/>
              <p:nvPr/>
            </p:nvSpPr>
            <p:spPr>
              <a:xfrm>
                <a:off x="5039927" y="2165534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6E5395-A826-8683-3C10-E79F99FF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27" y="2165534"/>
                <a:ext cx="208390" cy="138499"/>
              </a:xfrm>
              <a:prstGeom prst="rect">
                <a:avLst/>
              </a:prstGeom>
              <a:blipFill>
                <a:blip r:embed="rId9"/>
                <a:stretch>
                  <a:fillRect l="-20588" r="-205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45704-982E-7A82-E688-583B2694ED82}"/>
                  </a:ext>
                </a:extLst>
              </p:cNvPr>
              <p:cNvSpPr txBox="1"/>
              <p:nvPr/>
            </p:nvSpPr>
            <p:spPr>
              <a:xfrm>
                <a:off x="4339544" y="1733046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45704-982E-7A82-E688-583B2694E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544" y="1733046"/>
                <a:ext cx="208390" cy="138499"/>
              </a:xfrm>
              <a:prstGeom prst="rect">
                <a:avLst/>
              </a:prstGeom>
              <a:blipFill>
                <a:blip r:embed="rId9"/>
                <a:stretch>
                  <a:fillRect l="-20588" r="-205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9F216D6-50A7-CE69-1213-98C1C4A5F677}"/>
                  </a:ext>
                </a:extLst>
              </p:cNvPr>
              <p:cNvSpPr txBox="1"/>
              <p:nvPr/>
            </p:nvSpPr>
            <p:spPr>
              <a:xfrm>
                <a:off x="3792144" y="1357854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9F216D6-50A7-CE69-1213-98C1C4A5F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44" y="1357854"/>
                <a:ext cx="208390" cy="138499"/>
              </a:xfrm>
              <a:prstGeom prst="rect">
                <a:avLst/>
              </a:prstGeom>
              <a:blipFill>
                <a:blip r:embed="rId9"/>
                <a:stretch>
                  <a:fillRect l="-20588" r="-2058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D071D5-C74E-6C48-50BA-C719B9866490}"/>
                  </a:ext>
                </a:extLst>
              </p:cNvPr>
              <p:cNvSpPr txBox="1"/>
              <p:nvPr/>
            </p:nvSpPr>
            <p:spPr>
              <a:xfrm>
                <a:off x="3575054" y="2247575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D071D5-C74E-6C48-50BA-C719B986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54" y="2247575"/>
                <a:ext cx="208390" cy="138499"/>
              </a:xfrm>
              <a:prstGeom prst="rect">
                <a:avLst/>
              </a:prstGeom>
              <a:blipFill>
                <a:blip r:embed="rId9"/>
                <a:stretch>
                  <a:fillRect l="-20000" r="-1714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E2E848-6A76-6CB9-3735-AD2FC79500B8}"/>
                  </a:ext>
                </a:extLst>
              </p:cNvPr>
              <p:cNvSpPr txBox="1"/>
              <p:nvPr/>
            </p:nvSpPr>
            <p:spPr>
              <a:xfrm>
                <a:off x="3921848" y="2706083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E2E848-6A76-6CB9-3735-AD2FC79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48" y="2706083"/>
                <a:ext cx="208390" cy="138499"/>
              </a:xfrm>
              <a:prstGeom prst="rect">
                <a:avLst/>
              </a:prstGeom>
              <a:blipFill>
                <a:blip r:embed="rId9"/>
                <a:stretch>
                  <a:fillRect l="-20000" r="-1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7E6150-13A6-4029-4DF2-B1896D597D52}"/>
                  </a:ext>
                </a:extLst>
              </p:cNvPr>
              <p:cNvSpPr txBox="1"/>
              <p:nvPr/>
            </p:nvSpPr>
            <p:spPr>
              <a:xfrm>
                <a:off x="4733681" y="2570174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7E6150-13A6-4029-4DF2-B1896D59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681" y="2570174"/>
                <a:ext cx="208390" cy="138499"/>
              </a:xfrm>
              <a:prstGeom prst="rect">
                <a:avLst/>
              </a:prstGeom>
              <a:blipFill>
                <a:blip r:embed="rId9"/>
                <a:stretch>
                  <a:fillRect l="-20588" r="-2058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6C295-D5B4-47A1-84D2-280690601460}"/>
                  </a:ext>
                </a:extLst>
              </p:cNvPr>
              <p:cNvSpPr txBox="1"/>
              <p:nvPr/>
            </p:nvSpPr>
            <p:spPr>
              <a:xfrm>
                <a:off x="5438000" y="1910725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6C295-D5B4-47A1-84D2-28069060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00" y="1910725"/>
                <a:ext cx="208390" cy="138499"/>
              </a:xfrm>
              <a:prstGeom prst="rect">
                <a:avLst/>
              </a:prstGeom>
              <a:blipFill>
                <a:blip r:embed="rId9"/>
                <a:stretch>
                  <a:fillRect l="-20588" r="-205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7E7744-A8DA-2733-A813-2171A39AFC0C}"/>
                  </a:ext>
                </a:extLst>
              </p:cNvPr>
              <p:cNvSpPr txBox="1"/>
              <p:nvPr/>
            </p:nvSpPr>
            <p:spPr>
              <a:xfrm>
                <a:off x="7604164" y="2754459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7E7744-A8DA-2733-A813-2171A39A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64" y="2754459"/>
                <a:ext cx="208390" cy="138499"/>
              </a:xfrm>
              <a:prstGeom prst="rect">
                <a:avLst/>
              </a:prstGeom>
              <a:blipFill>
                <a:blip r:embed="rId10"/>
                <a:stretch>
                  <a:fillRect l="-20000" r="-1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F9521E-F73B-3EFA-996C-119810D7E5F4}"/>
                  </a:ext>
                </a:extLst>
              </p:cNvPr>
              <p:cNvSpPr txBox="1"/>
              <p:nvPr/>
            </p:nvSpPr>
            <p:spPr>
              <a:xfrm>
                <a:off x="7542412" y="3300604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F9521E-F73B-3EFA-996C-119810D7E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2" y="3300604"/>
                <a:ext cx="208390" cy="138499"/>
              </a:xfrm>
              <a:prstGeom prst="rect">
                <a:avLst/>
              </a:prstGeom>
              <a:blipFill>
                <a:blip r:embed="rId10"/>
                <a:stretch>
                  <a:fillRect l="-20588" r="-205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A3782F-A355-E28F-6871-D8AF485A7295}"/>
                  </a:ext>
                </a:extLst>
              </p:cNvPr>
              <p:cNvSpPr txBox="1"/>
              <p:nvPr/>
            </p:nvSpPr>
            <p:spPr>
              <a:xfrm>
                <a:off x="8338832" y="3094897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A3782F-A355-E28F-6871-D8AF485A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832" y="3094897"/>
                <a:ext cx="208390" cy="138499"/>
              </a:xfrm>
              <a:prstGeom prst="rect">
                <a:avLst/>
              </a:prstGeom>
              <a:blipFill>
                <a:blip r:embed="rId10"/>
                <a:stretch>
                  <a:fillRect l="-20588" r="-2058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FF9ED6-A826-3AEF-3323-B0417514D3A5}"/>
                  </a:ext>
                </a:extLst>
              </p:cNvPr>
              <p:cNvSpPr txBox="1"/>
              <p:nvPr/>
            </p:nvSpPr>
            <p:spPr>
              <a:xfrm>
                <a:off x="6931912" y="4687575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FF9ED6-A826-3AEF-3323-B0417514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12" y="4687575"/>
                <a:ext cx="208390" cy="138499"/>
              </a:xfrm>
              <a:prstGeom prst="rect">
                <a:avLst/>
              </a:prstGeom>
              <a:blipFill>
                <a:blip r:embed="rId10"/>
                <a:stretch>
                  <a:fillRect l="-20588" r="-205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487311-4E27-097D-08A6-57BC24668F3B}"/>
                  </a:ext>
                </a:extLst>
              </p:cNvPr>
              <p:cNvSpPr txBox="1"/>
              <p:nvPr/>
            </p:nvSpPr>
            <p:spPr>
              <a:xfrm>
                <a:off x="7863972" y="4279793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487311-4E27-097D-08A6-57BC24668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972" y="4279793"/>
                <a:ext cx="208390" cy="138499"/>
              </a:xfrm>
              <a:prstGeom prst="rect">
                <a:avLst/>
              </a:prstGeom>
              <a:blipFill>
                <a:blip r:embed="rId10"/>
                <a:stretch>
                  <a:fillRect l="-20588" r="-205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E5F276-8990-37EF-69FF-C9917A7EFC74}"/>
                  </a:ext>
                </a:extLst>
              </p:cNvPr>
              <p:cNvSpPr txBox="1"/>
              <p:nvPr/>
            </p:nvSpPr>
            <p:spPr>
              <a:xfrm>
                <a:off x="8620338" y="4645884"/>
                <a:ext cx="20839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E5F276-8990-37EF-69FF-C9917A7EF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338" y="4645884"/>
                <a:ext cx="208390" cy="138499"/>
              </a:xfrm>
              <a:prstGeom prst="rect">
                <a:avLst/>
              </a:prstGeom>
              <a:blipFill>
                <a:blip r:embed="rId10"/>
                <a:stretch>
                  <a:fillRect l="-20588" r="-205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CCC4B5-465C-ED16-FF06-0D12B2E4124B}"/>
              </a:ext>
            </a:extLst>
          </p:cNvPr>
          <p:cNvCxnSpPr>
            <a:cxnSpLocks/>
          </p:cNvCxnSpPr>
          <p:nvPr/>
        </p:nvCxnSpPr>
        <p:spPr>
          <a:xfrm flipH="1" flipV="1">
            <a:off x="5664063" y="2119210"/>
            <a:ext cx="470211" cy="797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1A4A9B-FBEA-AA68-C844-4B915BFA8CBC}"/>
              </a:ext>
            </a:extLst>
          </p:cNvPr>
          <p:cNvCxnSpPr>
            <a:cxnSpLocks/>
          </p:cNvCxnSpPr>
          <p:nvPr/>
        </p:nvCxnSpPr>
        <p:spPr>
          <a:xfrm flipH="1">
            <a:off x="5082181" y="2198981"/>
            <a:ext cx="1052093" cy="537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40E473-0BFC-2073-04B8-12E6538B36FE}"/>
              </a:ext>
            </a:extLst>
          </p:cNvPr>
          <p:cNvCxnSpPr>
            <a:cxnSpLocks/>
          </p:cNvCxnSpPr>
          <p:nvPr/>
        </p:nvCxnSpPr>
        <p:spPr>
          <a:xfrm>
            <a:off x="6134274" y="2198981"/>
            <a:ext cx="1419665" cy="537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81D6119-7764-39F8-967D-9FB65BAA0C48}"/>
              </a:ext>
            </a:extLst>
          </p:cNvPr>
          <p:cNvSpPr txBox="1"/>
          <p:nvPr/>
        </p:nvSpPr>
        <p:spPr>
          <a:xfrm>
            <a:off x="6091771" y="1894595"/>
            <a:ext cx="8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233606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1</cp:revision>
  <dcterms:created xsi:type="dcterms:W3CDTF">2023-11-22T18:35:05Z</dcterms:created>
  <dcterms:modified xsi:type="dcterms:W3CDTF">2023-11-22T18:47:53Z</dcterms:modified>
</cp:coreProperties>
</file>