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68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2A51F-B29C-19BE-5805-EF522959A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0B709-8DE8-1C1D-A4C5-D04AAC159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19B0A-7C37-7C41-EE9C-A978DF23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DCDB-0EF5-4B3A-B26D-EB8A0C1F3A7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FD0DA-DB2C-A08B-29E3-B121A9CF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6EC7-9812-8B86-1B6F-A22115D6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19261-CC5C-4356-8345-13F7BF3E1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3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3E2E-2D2A-24F1-F57D-B4BF9F5D7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D7803-12C9-87E2-4D17-3C684A1FD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8E5AB-B54B-0768-C980-23FB3ABC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DCDB-0EF5-4B3A-B26D-EB8A0C1F3A7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08A40-6FA4-1367-202C-3A45EC86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908A8-694D-9F16-93DF-B25DC558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19261-CC5C-4356-8345-13F7BF3E1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4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AB165-6BFF-408C-DEA7-FE3EFCB5C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D6931-763D-87BA-50F9-C3A0C632E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82772-8DE5-D12B-928C-6EC03E2B3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DCDB-0EF5-4B3A-B26D-EB8A0C1F3A7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53980-026A-32FC-9725-3E56BCB4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016A7-CD16-035A-B8A1-7697FDB2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19261-CC5C-4356-8345-13F7BF3E1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7FDC-15EB-239C-4809-E480539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31271-7DE4-6CCB-9075-AFC039D90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CA423-037E-61B8-9D83-805A70FD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DCDB-0EF5-4B3A-B26D-EB8A0C1F3A7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2F5DB-8F15-6A80-E503-E885C4170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37D36-7477-88A4-7835-A0933E28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19261-CC5C-4356-8345-13F7BF3E1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5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D52E0-A3DF-E47C-FDB0-5D470C5A7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9CB1B-4E5E-936F-3671-8C13B8602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0CE5D-049D-3134-780B-575CD8155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DCDB-0EF5-4B3A-B26D-EB8A0C1F3A7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0B24B-F395-471D-19EE-EB5DA57C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3995D-BC25-CB16-B1C2-4D8EEDAE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19261-CC5C-4356-8345-13F7BF3E1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4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5CA91-081E-AFC7-DD66-A14784E3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F4FCA-9B44-1F77-5EB5-1B559D35D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5CAC1-42B8-5580-EBED-E3B25CEF4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2D61C-5329-C3C8-668A-C1236E8A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DCDB-0EF5-4B3A-B26D-EB8A0C1F3A7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0BD27-C504-D960-7D79-F406B1A4F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2FC9C-BD8E-2D25-F705-E9ECA998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19261-CC5C-4356-8345-13F7BF3E1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3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769A-765F-43C7-4019-E447D95D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0017B-7088-33FF-3334-A5671546C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68AA2-83F1-4DC0-0098-E7A52E8D0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42892-2094-53FC-0AA7-626BC1834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FC29B6-ECD1-455C-16EE-E565382BF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DAFFB7-A83C-A91F-2ED7-C802F91A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DCDB-0EF5-4B3A-B26D-EB8A0C1F3A7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6FB28-0CDA-DA8E-B792-B74EC9AE3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AFAC1C-050E-8CF9-BD62-12575093E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19261-CC5C-4356-8345-13F7BF3E1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4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C6FC-64EC-30BE-9DD8-603BDA80C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E1B6B6-5524-0E51-FADF-A01D7F9FB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DCDB-0EF5-4B3A-B26D-EB8A0C1F3A7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17964-70A4-1338-985F-A851BC92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BD2A7-053A-705E-ADDB-88EC193F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19261-CC5C-4356-8345-13F7BF3E1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2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D08ADA-D27B-FC8C-BBB2-975B1C53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DCDB-0EF5-4B3A-B26D-EB8A0C1F3A7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7F6BC-CB96-DEEA-881E-7ABE1FBB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BCFA6-3ADA-F340-F980-91D0E77BE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19261-CC5C-4356-8345-13F7BF3E1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0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D2BD-F2A1-566F-7E1F-15D18D324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D25BE-AF81-392A-BBF4-9C155B52D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0C697-8F5C-0869-D4CF-4B01A2043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0C864-8394-D330-3508-3B054393C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DCDB-0EF5-4B3A-B26D-EB8A0C1F3A7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C3E0C-AAA9-0D69-CBDB-FB500919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773A7-6DF8-7574-8672-D0FF9243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19261-CC5C-4356-8345-13F7BF3E1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5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323C-7036-F5AA-F5BB-89DD7A062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CE0079-D924-8118-71D9-0BA97505D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074C5-2163-9907-EF9E-F0DBD5BDD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55602-F871-C444-A7AC-85B19C1F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DCDB-0EF5-4B3A-B26D-EB8A0C1F3A7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89354-5487-C104-6BD7-6AAFFD74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5AB8C-C236-144F-6DA1-38BBC5A5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19261-CC5C-4356-8345-13F7BF3E1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8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229B8-0B95-A8E7-E2A1-2A56451D7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85FC0-9885-20B7-0B3A-50AF78CDC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0335D-9737-7C42-48D5-4789ABBB1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2DCDB-0EF5-4B3A-B26D-EB8A0C1F3A7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18D87-E0DA-2BDA-D666-B6663F892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F120D-5A9D-0EBB-855D-7709407D6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19261-CC5C-4356-8345-13F7BF3E1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8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63A9F9-955F-05CE-DFB2-A2A2BFBA5B26}"/>
                  </a:ext>
                </a:extLst>
              </p:cNvPr>
              <p:cNvSpPr txBox="1"/>
              <p:nvPr/>
            </p:nvSpPr>
            <p:spPr>
              <a:xfrm>
                <a:off x="2794334" y="4818648"/>
                <a:ext cx="181139" cy="276999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63A9F9-955F-05CE-DFB2-A2A2BFBA5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334" y="4818648"/>
                <a:ext cx="181139" cy="276999"/>
              </a:xfrm>
              <a:prstGeom prst="rect">
                <a:avLst/>
              </a:prstGeom>
              <a:blipFill>
                <a:blip r:embed="rId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08EEA0-61AB-EEB9-67F6-06B4C4B79053}"/>
                  </a:ext>
                </a:extLst>
              </p:cNvPr>
              <p:cNvSpPr txBox="1"/>
              <p:nvPr/>
            </p:nvSpPr>
            <p:spPr>
              <a:xfrm>
                <a:off x="3397078" y="4818646"/>
                <a:ext cx="181139" cy="276999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08EEA0-61AB-EEB9-67F6-06B4C4B79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078" y="4818646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E23CCF-9043-604D-2301-C684F0BAEA81}"/>
                  </a:ext>
                </a:extLst>
              </p:cNvPr>
              <p:cNvSpPr txBox="1"/>
              <p:nvPr/>
            </p:nvSpPr>
            <p:spPr>
              <a:xfrm>
                <a:off x="3976436" y="4818646"/>
                <a:ext cx="181139" cy="276999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E23CCF-9043-604D-2301-C684F0BAE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436" y="4818646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85D36B-A420-D883-EE3D-627CF75AB3DC}"/>
                  </a:ext>
                </a:extLst>
              </p:cNvPr>
              <p:cNvSpPr txBox="1"/>
              <p:nvPr/>
            </p:nvSpPr>
            <p:spPr>
              <a:xfrm>
                <a:off x="4585034" y="4818647"/>
                <a:ext cx="181139" cy="276999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85D36B-A420-D883-EE3D-627CF75AB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034" y="4818647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D212EB-ECC2-46F0-AB3D-0D36D3213B63}"/>
                  </a:ext>
                </a:extLst>
              </p:cNvPr>
              <p:cNvSpPr txBox="1"/>
              <p:nvPr/>
            </p:nvSpPr>
            <p:spPr>
              <a:xfrm>
                <a:off x="5228724" y="4818646"/>
                <a:ext cx="181139" cy="276999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D212EB-ECC2-46F0-AB3D-0D36D3213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724" y="4818646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8D757E0-1E27-3580-79CD-DE7711C7274E}"/>
                  </a:ext>
                </a:extLst>
              </p:cNvPr>
              <p:cNvSpPr txBox="1"/>
              <p:nvPr/>
            </p:nvSpPr>
            <p:spPr>
              <a:xfrm>
                <a:off x="2794334" y="4026570"/>
                <a:ext cx="181139" cy="276999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8D757E0-1E27-3580-79CD-DE7711C72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334" y="4026570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FFEBCA-11F5-68D4-D9BC-3ACEAB55DFEE}"/>
                  </a:ext>
                </a:extLst>
              </p:cNvPr>
              <p:cNvSpPr txBox="1"/>
              <p:nvPr/>
            </p:nvSpPr>
            <p:spPr>
              <a:xfrm>
                <a:off x="3397078" y="4026568"/>
                <a:ext cx="181139" cy="276999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FFEBCA-11F5-68D4-D9BC-3ACEAB55D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078" y="4026568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BC87B63-A5D9-AB5E-7F45-36A49C1FF6AF}"/>
                  </a:ext>
                </a:extLst>
              </p:cNvPr>
              <p:cNvSpPr txBox="1"/>
              <p:nvPr/>
            </p:nvSpPr>
            <p:spPr>
              <a:xfrm>
                <a:off x="3976436" y="4026568"/>
                <a:ext cx="181139" cy="276999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BC87B63-A5D9-AB5E-7F45-36A49C1FF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436" y="4026568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9E9DA35-4FFD-0757-A0E7-0A29D7C301AE}"/>
                  </a:ext>
                </a:extLst>
              </p:cNvPr>
              <p:cNvSpPr txBox="1"/>
              <p:nvPr/>
            </p:nvSpPr>
            <p:spPr>
              <a:xfrm>
                <a:off x="4585034" y="4026569"/>
                <a:ext cx="181139" cy="276999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9E9DA35-4FFD-0757-A0E7-0A29D7C30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034" y="4026569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0206A2-D23C-1746-99BF-C2654219698B}"/>
                  </a:ext>
                </a:extLst>
              </p:cNvPr>
              <p:cNvSpPr txBox="1"/>
              <p:nvPr/>
            </p:nvSpPr>
            <p:spPr>
              <a:xfrm>
                <a:off x="5228724" y="4026568"/>
                <a:ext cx="181139" cy="276999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0206A2-D23C-1746-99BF-C26542196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724" y="4026568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0070806-CA39-D3B9-1D82-5F22D1CB3E22}"/>
                  </a:ext>
                </a:extLst>
              </p:cNvPr>
              <p:cNvSpPr txBox="1"/>
              <p:nvPr/>
            </p:nvSpPr>
            <p:spPr>
              <a:xfrm>
                <a:off x="2794334" y="3313696"/>
                <a:ext cx="181139" cy="276999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0070806-CA39-D3B9-1D82-5F22D1CB3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334" y="3313696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10618F-6E88-33E4-C6BB-4B1FE6E8C65B}"/>
                  </a:ext>
                </a:extLst>
              </p:cNvPr>
              <p:cNvSpPr txBox="1"/>
              <p:nvPr/>
            </p:nvSpPr>
            <p:spPr>
              <a:xfrm>
                <a:off x="3397078" y="3313694"/>
                <a:ext cx="181139" cy="276999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10618F-6E88-33E4-C6BB-4B1FE6E8C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078" y="3313694"/>
                <a:ext cx="181139" cy="276999"/>
              </a:xfrm>
              <a:prstGeom prst="rect">
                <a:avLst/>
              </a:prstGeom>
              <a:blipFill>
                <a:blip r:embed="rId13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B5BA4A2-86E9-2C09-690A-EE8F7F00C293}"/>
                  </a:ext>
                </a:extLst>
              </p:cNvPr>
              <p:cNvSpPr txBox="1"/>
              <p:nvPr/>
            </p:nvSpPr>
            <p:spPr>
              <a:xfrm>
                <a:off x="3976436" y="3313694"/>
                <a:ext cx="181139" cy="276999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B5BA4A2-86E9-2C09-690A-EE8F7F00C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436" y="3313694"/>
                <a:ext cx="181139" cy="276999"/>
              </a:xfrm>
              <a:prstGeom prst="rect">
                <a:avLst/>
              </a:prstGeom>
              <a:blipFill>
                <a:blip r:embed="rId14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DB56A13-37A7-B4A7-FF09-A3B8AF41B95E}"/>
                  </a:ext>
                </a:extLst>
              </p:cNvPr>
              <p:cNvSpPr txBox="1"/>
              <p:nvPr/>
            </p:nvSpPr>
            <p:spPr>
              <a:xfrm>
                <a:off x="4585034" y="3313695"/>
                <a:ext cx="181139" cy="276999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DB56A13-37A7-B4A7-FF09-A3B8AF41B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034" y="3313695"/>
                <a:ext cx="181139" cy="276999"/>
              </a:xfrm>
              <a:prstGeom prst="rect">
                <a:avLst/>
              </a:prstGeom>
              <a:blipFill>
                <a:blip r:embed="rId1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A8CF640-E526-0E3E-B4F4-4C42349E06A3}"/>
                  </a:ext>
                </a:extLst>
              </p:cNvPr>
              <p:cNvSpPr txBox="1"/>
              <p:nvPr/>
            </p:nvSpPr>
            <p:spPr>
              <a:xfrm>
                <a:off x="5228724" y="3313694"/>
                <a:ext cx="181139" cy="276999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A8CF640-E526-0E3E-B4F4-4C42349E0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724" y="3313694"/>
                <a:ext cx="181139" cy="276999"/>
              </a:xfrm>
              <a:prstGeom prst="rect">
                <a:avLst/>
              </a:prstGeom>
              <a:blipFill>
                <a:blip r:embed="rId16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9DB9133-CFE1-C047-381A-553A60F68F04}"/>
              </a:ext>
            </a:extLst>
          </p:cNvPr>
          <p:cNvCxnSpPr>
            <a:cxnSpLocks/>
            <a:stCxn id="4" idx="0"/>
            <a:endCxn id="18" idx="2"/>
          </p:cNvCxnSpPr>
          <p:nvPr/>
        </p:nvCxnSpPr>
        <p:spPr>
          <a:xfrm rot="5400000" flipH="1" flipV="1">
            <a:off x="2928736" y="4259736"/>
            <a:ext cx="515081" cy="602744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BACAF26E-7C2E-BD9C-E349-636C14311116}"/>
              </a:ext>
            </a:extLst>
          </p:cNvPr>
          <p:cNvCxnSpPr>
            <a:cxnSpLocks/>
            <a:endCxn id="18" idx="2"/>
          </p:cNvCxnSpPr>
          <p:nvPr/>
        </p:nvCxnSpPr>
        <p:spPr>
          <a:xfrm rot="5400000" flipH="1" flipV="1">
            <a:off x="3223136" y="4565165"/>
            <a:ext cx="526110" cy="29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0B0444D4-A7C9-6094-BFBC-79BAE91BD082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3487649" y="4303568"/>
            <a:ext cx="589609" cy="51508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F5A0342A-41B4-8E8A-9285-FC326D34CAE4}"/>
              </a:ext>
            </a:extLst>
          </p:cNvPr>
          <p:cNvCxnSpPr>
            <a:cxnSpLocks/>
          </p:cNvCxnSpPr>
          <p:nvPr/>
        </p:nvCxnSpPr>
        <p:spPr>
          <a:xfrm rot="10800000">
            <a:off x="3514184" y="4303564"/>
            <a:ext cx="1143618" cy="5261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25E6F346-9167-8787-FAA4-53CEBD062519}"/>
              </a:ext>
            </a:extLst>
          </p:cNvPr>
          <p:cNvCxnSpPr>
            <a:cxnSpLocks/>
            <a:stCxn id="16" idx="0"/>
            <a:endCxn id="18" idx="2"/>
          </p:cNvCxnSpPr>
          <p:nvPr/>
        </p:nvCxnSpPr>
        <p:spPr>
          <a:xfrm rot="16200000" flipV="1">
            <a:off x="4145932" y="3645284"/>
            <a:ext cx="515079" cy="183164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8FBCD951-EC9D-39AE-AFA6-3D8AC12CFE28}"/>
              </a:ext>
            </a:extLst>
          </p:cNvPr>
          <p:cNvCxnSpPr>
            <a:cxnSpLocks/>
            <a:stCxn id="17" idx="0"/>
            <a:endCxn id="25" idx="2"/>
          </p:cNvCxnSpPr>
          <p:nvPr/>
        </p:nvCxnSpPr>
        <p:spPr>
          <a:xfrm rot="5400000" flipH="1" flipV="1">
            <a:off x="3562316" y="2913282"/>
            <a:ext cx="435876" cy="1790700"/>
          </a:xfrm>
          <a:prstGeom prst="curved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43B678DB-A48A-09CD-95F0-C31B0CF708C0}"/>
              </a:ext>
            </a:extLst>
          </p:cNvPr>
          <p:cNvCxnSpPr>
            <a:cxnSpLocks/>
            <a:stCxn id="18" idx="0"/>
            <a:endCxn id="25" idx="2"/>
          </p:cNvCxnSpPr>
          <p:nvPr/>
        </p:nvCxnSpPr>
        <p:spPr>
          <a:xfrm rot="5400000" flipH="1" flipV="1">
            <a:off x="3863689" y="3214653"/>
            <a:ext cx="435874" cy="11879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500EE390-DC3E-62B8-FAB6-3BA3395184AB}"/>
              </a:ext>
            </a:extLst>
          </p:cNvPr>
          <p:cNvCxnSpPr>
            <a:cxnSpLocks/>
            <a:stCxn id="19" idx="0"/>
            <a:endCxn id="25" idx="2"/>
          </p:cNvCxnSpPr>
          <p:nvPr/>
        </p:nvCxnSpPr>
        <p:spPr>
          <a:xfrm rot="5400000" flipH="1" flipV="1">
            <a:off x="4153368" y="3504332"/>
            <a:ext cx="435874" cy="60859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F764D736-6024-F25A-469F-6919F431554A}"/>
              </a:ext>
            </a:extLst>
          </p:cNvPr>
          <p:cNvCxnSpPr>
            <a:cxnSpLocks/>
            <a:stCxn id="20" idx="0"/>
            <a:endCxn id="25" idx="2"/>
          </p:cNvCxnSpPr>
          <p:nvPr/>
        </p:nvCxnSpPr>
        <p:spPr>
          <a:xfrm rot="5400000" flipH="1" flipV="1">
            <a:off x="4457667" y="3808632"/>
            <a:ext cx="43587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91C7EDC0-C5D6-22B7-43B8-EC1BD2466AA2}"/>
              </a:ext>
            </a:extLst>
          </p:cNvPr>
          <p:cNvCxnSpPr>
            <a:cxnSpLocks/>
            <a:stCxn id="21" idx="0"/>
            <a:endCxn id="25" idx="2"/>
          </p:cNvCxnSpPr>
          <p:nvPr/>
        </p:nvCxnSpPr>
        <p:spPr>
          <a:xfrm rot="16200000" flipV="1">
            <a:off x="4779512" y="3486786"/>
            <a:ext cx="435874" cy="643690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DEE4362-FD14-DECF-F00D-32E459B722ED}"/>
              </a:ext>
            </a:extLst>
          </p:cNvPr>
          <p:cNvSpPr txBox="1"/>
          <p:nvPr/>
        </p:nvSpPr>
        <p:spPr>
          <a:xfrm>
            <a:off x="734980" y="4772479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sequence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FBAD33-0284-A776-1D52-298754015502}"/>
              </a:ext>
            </a:extLst>
          </p:cNvPr>
          <p:cNvSpPr txBox="1"/>
          <p:nvPr/>
        </p:nvSpPr>
        <p:spPr>
          <a:xfrm>
            <a:off x="712491" y="3980401"/>
            <a:ext cx="144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self-attention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7E7864E-59E7-21F7-ABE7-4FBD34A07F99}"/>
              </a:ext>
            </a:extLst>
          </p:cNvPr>
          <p:cNvSpPr txBox="1"/>
          <p:nvPr/>
        </p:nvSpPr>
        <p:spPr>
          <a:xfrm>
            <a:off x="712491" y="3244334"/>
            <a:ext cx="144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self-attention</a:t>
            </a:r>
          </a:p>
        </p:txBody>
      </p:sp>
    </p:spTree>
    <p:extLst>
      <p:ext uri="{BB962C8B-B14F-4D97-AF65-F5344CB8AC3E}">
        <p14:creationId xmlns:p14="http://schemas.microsoft.com/office/powerpoint/2010/main" val="311656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90A7C3-923D-ECBB-595B-51B99F667C93}"/>
                  </a:ext>
                </a:extLst>
              </p:cNvPr>
              <p:cNvSpPr txBox="1"/>
              <p:nvPr/>
            </p:nvSpPr>
            <p:spPr>
              <a:xfrm>
                <a:off x="2890586" y="4578015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90A7C3-923D-ECBB-595B-51B99F667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586" y="4578015"/>
                <a:ext cx="317138" cy="276999"/>
              </a:xfrm>
              <a:prstGeom prst="rect">
                <a:avLst/>
              </a:prstGeom>
              <a:blipFill>
                <a:blip r:embed="rId2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41CF9E-8529-9345-04A7-DAD3374D7E1C}"/>
                  </a:ext>
                </a:extLst>
              </p:cNvPr>
              <p:cNvSpPr txBox="1"/>
              <p:nvPr/>
            </p:nvSpPr>
            <p:spPr>
              <a:xfrm>
                <a:off x="4638001" y="4578014"/>
                <a:ext cx="322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41CF9E-8529-9345-04A7-DAD3374D7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001" y="4578014"/>
                <a:ext cx="322460" cy="276999"/>
              </a:xfrm>
              <a:prstGeom prst="rect">
                <a:avLst/>
              </a:prstGeom>
              <a:blipFill>
                <a:blip r:embed="rId3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2E2F77-DE46-C11D-9526-A34E771B6331}"/>
                  </a:ext>
                </a:extLst>
              </p:cNvPr>
              <p:cNvSpPr txBox="1"/>
              <p:nvPr/>
            </p:nvSpPr>
            <p:spPr>
              <a:xfrm>
                <a:off x="6591846" y="4578015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2E2F77-DE46-C11D-9526-A34E771B6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846" y="4578015"/>
                <a:ext cx="322461" cy="276999"/>
              </a:xfrm>
              <a:prstGeom prst="rect">
                <a:avLst/>
              </a:prstGeom>
              <a:blipFill>
                <a:blip r:embed="rId4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D92E8F-8128-08D9-6716-54B2D9356499}"/>
                  </a:ext>
                </a:extLst>
              </p:cNvPr>
              <p:cNvSpPr txBox="1"/>
              <p:nvPr/>
            </p:nvSpPr>
            <p:spPr>
              <a:xfrm>
                <a:off x="8455191" y="4578286"/>
                <a:ext cx="315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D92E8F-8128-08D9-6716-54B2D9356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191" y="4578286"/>
                <a:ext cx="315471" cy="276999"/>
              </a:xfrm>
              <a:prstGeom prst="rect">
                <a:avLst/>
              </a:prstGeom>
              <a:blipFill>
                <a:blip r:embed="rId5"/>
                <a:stretch>
                  <a:fillRect l="-11538" r="-769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C60D097-1542-DC20-6F16-94F49CA99487}"/>
              </a:ext>
            </a:extLst>
          </p:cNvPr>
          <p:cNvSpPr txBox="1"/>
          <p:nvPr/>
        </p:nvSpPr>
        <p:spPr>
          <a:xfrm>
            <a:off x="2781611" y="477052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0CD92D-CECB-DC52-063B-7EAFBEEF4652}"/>
              </a:ext>
            </a:extLst>
          </p:cNvPr>
          <p:cNvSpPr txBox="1"/>
          <p:nvPr/>
        </p:nvSpPr>
        <p:spPr>
          <a:xfrm>
            <a:off x="4532170" y="4770520"/>
            <a:ext cx="5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7AD151-DB60-BA51-1779-F83B21727AFF}"/>
              </a:ext>
            </a:extLst>
          </p:cNvPr>
          <p:cNvSpPr txBox="1"/>
          <p:nvPr/>
        </p:nvSpPr>
        <p:spPr>
          <a:xfrm>
            <a:off x="6444790" y="4770521"/>
            <a:ext cx="62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3A4F8-052B-CA1F-D1A1-43CA77FB7282}"/>
              </a:ext>
            </a:extLst>
          </p:cNvPr>
          <p:cNvSpPr txBox="1"/>
          <p:nvPr/>
        </p:nvSpPr>
        <p:spPr>
          <a:xfrm>
            <a:off x="8298998" y="4770520"/>
            <a:ext cx="92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cooked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9334A2-8FA1-4AC3-856A-F0ADFB126668}"/>
              </a:ext>
            </a:extLst>
          </p:cNvPr>
          <p:cNvCxnSpPr>
            <a:cxnSpLocks/>
          </p:cNvCxnSpPr>
          <p:nvPr/>
        </p:nvCxnSpPr>
        <p:spPr>
          <a:xfrm flipV="1">
            <a:off x="2981703" y="4293177"/>
            <a:ext cx="0" cy="28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A572CD-5482-53EE-4A26-E093B5F745E4}"/>
              </a:ext>
            </a:extLst>
          </p:cNvPr>
          <p:cNvCxnSpPr>
            <a:cxnSpLocks/>
          </p:cNvCxnSpPr>
          <p:nvPr/>
        </p:nvCxnSpPr>
        <p:spPr>
          <a:xfrm flipV="1">
            <a:off x="4740319" y="4303156"/>
            <a:ext cx="0" cy="28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D9A6C4-8E22-19FE-9804-4AB719B82C0E}"/>
              </a:ext>
            </a:extLst>
          </p:cNvPr>
          <p:cNvCxnSpPr>
            <a:cxnSpLocks/>
          </p:cNvCxnSpPr>
          <p:nvPr/>
        </p:nvCxnSpPr>
        <p:spPr>
          <a:xfrm flipV="1">
            <a:off x="6701466" y="4303156"/>
            <a:ext cx="0" cy="28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0A6642-81F4-E0EA-1A79-859AED214796}"/>
              </a:ext>
            </a:extLst>
          </p:cNvPr>
          <p:cNvCxnSpPr>
            <a:cxnSpLocks/>
          </p:cNvCxnSpPr>
          <p:nvPr/>
        </p:nvCxnSpPr>
        <p:spPr>
          <a:xfrm flipV="1">
            <a:off x="8588740" y="4373386"/>
            <a:ext cx="0" cy="28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C3507A-A75D-76FB-B2D3-6815DBB4C250}"/>
                  </a:ext>
                </a:extLst>
              </p:cNvPr>
              <p:cNvSpPr txBox="1"/>
              <p:nvPr/>
            </p:nvSpPr>
            <p:spPr>
              <a:xfrm>
                <a:off x="2597650" y="3919925"/>
                <a:ext cx="902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C3507A-A75D-76FB-B2D3-6815DBB4C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650" y="3919925"/>
                <a:ext cx="902042" cy="276999"/>
              </a:xfrm>
              <a:prstGeom prst="rect">
                <a:avLst/>
              </a:prstGeom>
              <a:blipFill>
                <a:blip r:embed="rId6"/>
                <a:stretch>
                  <a:fillRect l="-6081" r="-270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05B53D-2FB6-FF4C-2708-5992F0BC25C3}"/>
                  </a:ext>
                </a:extLst>
              </p:cNvPr>
              <p:cNvSpPr txBox="1"/>
              <p:nvPr/>
            </p:nvSpPr>
            <p:spPr>
              <a:xfrm>
                <a:off x="4289298" y="3919925"/>
                <a:ext cx="918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05B53D-2FB6-FF4C-2708-5992F0BC2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298" y="3919925"/>
                <a:ext cx="918007" cy="276999"/>
              </a:xfrm>
              <a:prstGeom prst="rect">
                <a:avLst/>
              </a:prstGeom>
              <a:blipFill>
                <a:blip r:embed="rId7"/>
                <a:stretch>
                  <a:fillRect l="-6000" r="-2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ACF46D-4B08-93C1-842F-8B28A29E20F8}"/>
                  </a:ext>
                </a:extLst>
              </p:cNvPr>
              <p:cNvSpPr txBox="1"/>
              <p:nvPr/>
            </p:nvSpPr>
            <p:spPr>
              <a:xfrm>
                <a:off x="6242462" y="3929904"/>
                <a:ext cx="918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ACF46D-4B08-93C1-842F-8B28A29E2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462" y="3929904"/>
                <a:ext cx="918007" cy="276999"/>
              </a:xfrm>
              <a:prstGeom prst="rect">
                <a:avLst/>
              </a:prstGeom>
              <a:blipFill>
                <a:blip r:embed="rId8"/>
                <a:stretch>
                  <a:fillRect l="-5960" r="-264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8978BB-986A-66A6-913F-210DFBDA397B}"/>
                  </a:ext>
                </a:extLst>
              </p:cNvPr>
              <p:cNvSpPr txBox="1"/>
              <p:nvPr/>
            </p:nvSpPr>
            <p:spPr>
              <a:xfrm>
                <a:off x="8129736" y="3993937"/>
                <a:ext cx="9081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8978BB-986A-66A6-913F-210DFBDA3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736" y="3993937"/>
                <a:ext cx="908134" cy="276999"/>
              </a:xfrm>
              <a:prstGeom prst="rect">
                <a:avLst/>
              </a:prstGeom>
              <a:blipFill>
                <a:blip r:embed="rId9"/>
                <a:stretch>
                  <a:fillRect l="-6040" r="-201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ED24A003-BAFE-9585-1269-6A61FC973421}"/>
              </a:ext>
            </a:extLst>
          </p:cNvPr>
          <p:cNvSpPr txBox="1"/>
          <p:nvPr/>
        </p:nvSpPr>
        <p:spPr>
          <a:xfrm>
            <a:off x="2597650" y="3429000"/>
            <a:ext cx="644022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self - attention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6ACF00-F075-32FD-A164-68727A618AA9}"/>
              </a:ext>
            </a:extLst>
          </p:cNvPr>
          <p:cNvCxnSpPr>
            <a:cxnSpLocks/>
          </p:cNvCxnSpPr>
          <p:nvPr/>
        </p:nvCxnSpPr>
        <p:spPr>
          <a:xfrm flipV="1">
            <a:off x="2981703" y="3037882"/>
            <a:ext cx="0" cy="28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99C7CC-5EFD-9392-FCC7-08905B2F673F}"/>
              </a:ext>
            </a:extLst>
          </p:cNvPr>
          <p:cNvCxnSpPr>
            <a:cxnSpLocks/>
          </p:cNvCxnSpPr>
          <p:nvPr/>
        </p:nvCxnSpPr>
        <p:spPr>
          <a:xfrm flipV="1">
            <a:off x="4734180" y="3037882"/>
            <a:ext cx="0" cy="28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36A322-B4E2-30C2-92E6-D3F050DA9CB2}"/>
              </a:ext>
            </a:extLst>
          </p:cNvPr>
          <p:cNvCxnSpPr>
            <a:cxnSpLocks/>
          </p:cNvCxnSpPr>
          <p:nvPr/>
        </p:nvCxnSpPr>
        <p:spPr>
          <a:xfrm flipV="1">
            <a:off x="6709241" y="3088014"/>
            <a:ext cx="0" cy="28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76D692-174B-86B0-6174-3CD0F1290C0C}"/>
              </a:ext>
            </a:extLst>
          </p:cNvPr>
          <p:cNvCxnSpPr>
            <a:cxnSpLocks/>
          </p:cNvCxnSpPr>
          <p:nvPr/>
        </p:nvCxnSpPr>
        <p:spPr>
          <a:xfrm flipV="1">
            <a:off x="8588740" y="3088014"/>
            <a:ext cx="0" cy="28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AC7F8E7-C21A-93DD-F350-470F93630575}"/>
                  </a:ext>
                </a:extLst>
              </p:cNvPr>
              <p:cNvSpPr txBox="1"/>
              <p:nvPr/>
            </p:nvSpPr>
            <p:spPr>
              <a:xfrm>
                <a:off x="2530682" y="2664630"/>
                <a:ext cx="902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AC7F8E7-C21A-93DD-F350-470F93630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682" y="2664630"/>
                <a:ext cx="902042" cy="276999"/>
              </a:xfrm>
              <a:prstGeom prst="rect">
                <a:avLst/>
              </a:prstGeom>
              <a:blipFill>
                <a:blip r:embed="rId10"/>
                <a:stretch>
                  <a:fillRect l="-6081" r="-270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2A301F-3E3D-9A29-2324-89242733C567}"/>
                  </a:ext>
                </a:extLst>
              </p:cNvPr>
              <p:cNvSpPr txBox="1"/>
              <p:nvPr/>
            </p:nvSpPr>
            <p:spPr>
              <a:xfrm>
                <a:off x="4305263" y="2698630"/>
                <a:ext cx="918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2A301F-3E3D-9A29-2324-89242733C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263" y="2698630"/>
                <a:ext cx="918007" cy="276999"/>
              </a:xfrm>
              <a:prstGeom prst="rect">
                <a:avLst/>
              </a:prstGeom>
              <a:blipFill>
                <a:blip r:embed="rId11"/>
                <a:stretch>
                  <a:fillRect l="-5960" r="-264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14CA1E0-5EE5-311B-55AA-5CB93EFD8672}"/>
                  </a:ext>
                </a:extLst>
              </p:cNvPr>
              <p:cNvSpPr txBox="1"/>
              <p:nvPr/>
            </p:nvSpPr>
            <p:spPr>
              <a:xfrm>
                <a:off x="6250237" y="2689422"/>
                <a:ext cx="918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14CA1E0-5EE5-311B-55AA-5CB93EFD8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37" y="2689422"/>
                <a:ext cx="918007" cy="276999"/>
              </a:xfrm>
              <a:prstGeom prst="rect">
                <a:avLst/>
              </a:prstGeom>
              <a:blipFill>
                <a:blip r:embed="rId12"/>
                <a:stretch>
                  <a:fillRect l="-5960" r="-2649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73C35F3-052E-ED5E-7CAB-F49688E7599C}"/>
                  </a:ext>
                </a:extLst>
              </p:cNvPr>
              <p:cNvSpPr txBox="1"/>
              <p:nvPr/>
            </p:nvSpPr>
            <p:spPr>
              <a:xfrm>
                <a:off x="8122311" y="2753909"/>
                <a:ext cx="9081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73C35F3-052E-ED5E-7CAB-F49688E75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311" y="2753909"/>
                <a:ext cx="908134" cy="276999"/>
              </a:xfrm>
              <a:prstGeom prst="rect">
                <a:avLst/>
              </a:prstGeom>
              <a:blipFill>
                <a:blip r:embed="rId13"/>
                <a:stretch>
                  <a:fillRect l="-6040" r="-268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ED72861-3A2D-A4BE-8FF1-39523557D1B8}"/>
              </a:ext>
            </a:extLst>
          </p:cNvPr>
          <p:cNvSpPr txBox="1"/>
          <p:nvPr/>
        </p:nvSpPr>
        <p:spPr>
          <a:xfrm>
            <a:off x="2597650" y="2175526"/>
            <a:ext cx="644022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self - attention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A87A697-69CC-291F-AA9F-47006F652B34}"/>
              </a:ext>
            </a:extLst>
          </p:cNvPr>
          <p:cNvCxnSpPr>
            <a:cxnSpLocks/>
          </p:cNvCxnSpPr>
          <p:nvPr/>
        </p:nvCxnSpPr>
        <p:spPr>
          <a:xfrm flipV="1">
            <a:off x="2981703" y="1784408"/>
            <a:ext cx="0" cy="28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7B6CF0-1B2C-18AE-B80D-4E0374FC8781}"/>
              </a:ext>
            </a:extLst>
          </p:cNvPr>
          <p:cNvCxnSpPr>
            <a:cxnSpLocks/>
          </p:cNvCxnSpPr>
          <p:nvPr/>
        </p:nvCxnSpPr>
        <p:spPr>
          <a:xfrm flipV="1">
            <a:off x="4734180" y="1784408"/>
            <a:ext cx="0" cy="28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C27ED62-A143-9736-AD17-982777F2FDA2}"/>
              </a:ext>
            </a:extLst>
          </p:cNvPr>
          <p:cNvCxnSpPr>
            <a:cxnSpLocks/>
          </p:cNvCxnSpPr>
          <p:nvPr/>
        </p:nvCxnSpPr>
        <p:spPr>
          <a:xfrm flipV="1">
            <a:off x="6709241" y="1834540"/>
            <a:ext cx="0" cy="28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6D5D8A8-F4BB-0448-4144-C764320FFDDA}"/>
              </a:ext>
            </a:extLst>
          </p:cNvPr>
          <p:cNvCxnSpPr>
            <a:cxnSpLocks/>
          </p:cNvCxnSpPr>
          <p:nvPr/>
        </p:nvCxnSpPr>
        <p:spPr>
          <a:xfrm flipV="1">
            <a:off x="8588740" y="1834540"/>
            <a:ext cx="0" cy="28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70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90A7C3-923D-ECBB-595B-51B99F667C93}"/>
                  </a:ext>
                </a:extLst>
              </p:cNvPr>
              <p:cNvSpPr txBox="1"/>
              <p:nvPr/>
            </p:nvSpPr>
            <p:spPr>
              <a:xfrm>
                <a:off x="2892740" y="5612730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90A7C3-923D-ECBB-595B-51B99F667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740" y="5612730"/>
                <a:ext cx="317138" cy="276999"/>
              </a:xfrm>
              <a:prstGeom prst="rect">
                <a:avLst/>
              </a:prstGeom>
              <a:blipFill>
                <a:blip r:embed="rId2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41CF9E-8529-9345-04A7-DAD3374D7E1C}"/>
                  </a:ext>
                </a:extLst>
              </p:cNvPr>
              <p:cNvSpPr txBox="1"/>
              <p:nvPr/>
            </p:nvSpPr>
            <p:spPr>
              <a:xfrm>
                <a:off x="4640155" y="5612729"/>
                <a:ext cx="322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41CF9E-8529-9345-04A7-DAD3374D7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155" y="5612729"/>
                <a:ext cx="322460" cy="276999"/>
              </a:xfrm>
              <a:prstGeom prst="rect">
                <a:avLst/>
              </a:prstGeom>
              <a:blipFill>
                <a:blip r:embed="rId3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2E2F77-DE46-C11D-9526-A34E771B6331}"/>
                  </a:ext>
                </a:extLst>
              </p:cNvPr>
              <p:cNvSpPr txBox="1"/>
              <p:nvPr/>
            </p:nvSpPr>
            <p:spPr>
              <a:xfrm>
                <a:off x="6594000" y="561273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2E2F77-DE46-C11D-9526-A34E771B6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000" y="5612730"/>
                <a:ext cx="322461" cy="276999"/>
              </a:xfrm>
              <a:prstGeom prst="rect">
                <a:avLst/>
              </a:prstGeom>
              <a:blipFill>
                <a:blip r:embed="rId4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D92E8F-8128-08D9-6716-54B2D9356499}"/>
                  </a:ext>
                </a:extLst>
              </p:cNvPr>
              <p:cNvSpPr txBox="1"/>
              <p:nvPr/>
            </p:nvSpPr>
            <p:spPr>
              <a:xfrm>
                <a:off x="8457345" y="5613001"/>
                <a:ext cx="315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D92E8F-8128-08D9-6716-54B2D9356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345" y="5613001"/>
                <a:ext cx="315471" cy="276999"/>
              </a:xfrm>
              <a:prstGeom prst="rect">
                <a:avLst/>
              </a:prstGeom>
              <a:blipFill>
                <a:blip r:embed="rId5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C60D097-1542-DC20-6F16-94F49CA99487}"/>
              </a:ext>
            </a:extLst>
          </p:cNvPr>
          <p:cNvSpPr txBox="1"/>
          <p:nvPr/>
        </p:nvSpPr>
        <p:spPr>
          <a:xfrm>
            <a:off x="2783765" y="580523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0CD92D-CECB-DC52-063B-7EAFBEEF4652}"/>
              </a:ext>
            </a:extLst>
          </p:cNvPr>
          <p:cNvSpPr txBox="1"/>
          <p:nvPr/>
        </p:nvSpPr>
        <p:spPr>
          <a:xfrm>
            <a:off x="4534324" y="5805235"/>
            <a:ext cx="5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7AD151-DB60-BA51-1779-F83B21727AFF}"/>
              </a:ext>
            </a:extLst>
          </p:cNvPr>
          <p:cNvSpPr txBox="1"/>
          <p:nvPr/>
        </p:nvSpPr>
        <p:spPr>
          <a:xfrm>
            <a:off x="6446944" y="5805236"/>
            <a:ext cx="62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3A4F8-052B-CA1F-D1A1-43CA77FB7282}"/>
              </a:ext>
            </a:extLst>
          </p:cNvPr>
          <p:cNvSpPr txBox="1"/>
          <p:nvPr/>
        </p:nvSpPr>
        <p:spPr>
          <a:xfrm>
            <a:off x="8301152" y="5805235"/>
            <a:ext cx="92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cooked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9334A2-8FA1-4AC3-856A-F0ADFB126668}"/>
              </a:ext>
            </a:extLst>
          </p:cNvPr>
          <p:cNvCxnSpPr>
            <a:cxnSpLocks/>
          </p:cNvCxnSpPr>
          <p:nvPr/>
        </p:nvCxnSpPr>
        <p:spPr>
          <a:xfrm flipV="1">
            <a:off x="2983857" y="5327892"/>
            <a:ext cx="0" cy="28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A572CD-5482-53EE-4A26-E093B5F745E4}"/>
              </a:ext>
            </a:extLst>
          </p:cNvPr>
          <p:cNvCxnSpPr>
            <a:cxnSpLocks/>
          </p:cNvCxnSpPr>
          <p:nvPr/>
        </p:nvCxnSpPr>
        <p:spPr>
          <a:xfrm flipV="1">
            <a:off x="4742473" y="5337871"/>
            <a:ext cx="0" cy="28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D9A6C4-8E22-19FE-9804-4AB719B82C0E}"/>
              </a:ext>
            </a:extLst>
          </p:cNvPr>
          <p:cNvCxnSpPr>
            <a:cxnSpLocks/>
          </p:cNvCxnSpPr>
          <p:nvPr/>
        </p:nvCxnSpPr>
        <p:spPr>
          <a:xfrm flipV="1">
            <a:off x="6703620" y="5337871"/>
            <a:ext cx="0" cy="28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0A6642-81F4-E0EA-1A79-859AED214796}"/>
              </a:ext>
            </a:extLst>
          </p:cNvPr>
          <p:cNvCxnSpPr>
            <a:cxnSpLocks/>
          </p:cNvCxnSpPr>
          <p:nvPr/>
        </p:nvCxnSpPr>
        <p:spPr>
          <a:xfrm flipV="1">
            <a:off x="8590894" y="5408101"/>
            <a:ext cx="0" cy="28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C3507A-A75D-76FB-B2D3-6815DBB4C250}"/>
                  </a:ext>
                </a:extLst>
              </p:cNvPr>
              <p:cNvSpPr txBox="1"/>
              <p:nvPr/>
            </p:nvSpPr>
            <p:spPr>
              <a:xfrm>
                <a:off x="2599804" y="4954640"/>
                <a:ext cx="902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C3507A-A75D-76FB-B2D3-6815DBB4C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804" y="4954640"/>
                <a:ext cx="902042" cy="276999"/>
              </a:xfrm>
              <a:prstGeom prst="rect">
                <a:avLst/>
              </a:prstGeom>
              <a:blipFill>
                <a:blip r:embed="rId6"/>
                <a:stretch>
                  <a:fillRect l="-6081" r="-270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05B53D-2FB6-FF4C-2708-5992F0BC25C3}"/>
                  </a:ext>
                </a:extLst>
              </p:cNvPr>
              <p:cNvSpPr txBox="1"/>
              <p:nvPr/>
            </p:nvSpPr>
            <p:spPr>
              <a:xfrm>
                <a:off x="4291452" y="4954640"/>
                <a:ext cx="918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05B53D-2FB6-FF4C-2708-5992F0BC2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452" y="4954640"/>
                <a:ext cx="918007" cy="276999"/>
              </a:xfrm>
              <a:prstGeom prst="rect">
                <a:avLst/>
              </a:prstGeom>
              <a:blipFill>
                <a:blip r:embed="rId7"/>
                <a:stretch>
                  <a:fillRect l="-5960" r="-198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ACF46D-4B08-93C1-842F-8B28A29E20F8}"/>
                  </a:ext>
                </a:extLst>
              </p:cNvPr>
              <p:cNvSpPr txBox="1"/>
              <p:nvPr/>
            </p:nvSpPr>
            <p:spPr>
              <a:xfrm>
                <a:off x="6244616" y="4964619"/>
                <a:ext cx="918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ACF46D-4B08-93C1-842F-8B28A29E2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616" y="4964619"/>
                <a:ext cx="918007" cy="276999"/>
              </a:xfrm>
              <a:prstGeom prst="rect">
                <a:avLst/>
              </a:prstGeom>
              <a:blipFill>
                <a:blip r:embed="rId8"/>
                <a:stretch>
                  <a:fillRect l="-5960" r="-2649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8978BB-986A-66A6-913F-210DFBDA397B}"/>
                  </a:ext>
                </a:extLst>
              </p:cNvPr>
              <p:cNvSpPr txBox="1"/>
              <p:nvPr/>
            </p:nvSpPr>
            <p:spPr>
              <a:xfrm>
                <a:off x="8131890" y="5028652"/>
                <a:ext cx="9081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8978BB-986A-66A6-913F-210DFBDA3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890" y="5028652"/>
                <a:ext cx="908134" cy="276999"/>
              </a:xfrm>
              <a:prstGeom prst="rect">
                <a:avLst/>
              </a:prstGeom>
              <a:blipFill>
                <a:blip r:embed="rId9"/>
                <a:stretch>
                  <a:fillRect l="-6040" r="-20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ED24A003-BAFE-9585-1269-6A61FC973421}"/>
              </a:ext>
            </a:extLst>
          </p:cNvPr>
          <p:cNvSpPr txBox="1"/>
          <p:nvPr/>
        </p:nvSpPr>
        <p:spPr>
          <a:xfrm>
            <a:off x="2599804" y="4463715"/>
            <a:ext cx="644022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self - attention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6ACF00-F075-32FD-A164-68727A618AA9}"/>
              </a:ext>
            </a:extLst>
          </p:cNvPr>
          <p:cNvCxnSpPr>
            <a:cxnSpLocks/>
          </p:cNvCxnSpPr>
          <p:nvPr/>
        </p:nvCxnSpPr>
        <p:spPr>
          <a:xfrm flipV="1">
            <a:off x="2983857" y="4072597"/>
            <a:ext cx="0" cy="28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99C7CC-5EFD-9392-FCC7-08905B2F673F}"/>
              </a:ext>
            </a:extLst>
          </p:cNvPr>
          <p:cNvCxnSpPr>
            <a:cxnSpLocks/>
          </p:cNvCxnSpPr>
          <p:nvPr/>
        </p:nvCxnSpPr>
        <p:spPr>
          <a:xfrm flipV="1">
            <a:off x="4736334" y="4072597"/>
            <a:ext cx="0" cy="28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36A322-B4E2-30C2-92E6-D3F050DA9CB2}"/>
              </a:ext>
            </a:extLst>
          </p:cNvPr>
          <p:cNvCxnSpPr>
            <a:cxnSpLocks/>
          </p:cNvCxnSpPr>
          <p:nvPr/>
        </p:nvCxnSpPr>
        <p:spPr>
          <a:xfrm flipV="1">
            <a:off x="6711395" y="4122729"/>
            <a:ext cx="0" cy="28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76D692-174B-86B0-6174-3CD0F1290C0C}"/>
              </a:ext>
            </a:extLst>
          </p:cNvPr>
          <p:cNvCxnSpPr>
            <a:cxnSpLocks/>
          </p:cNvCxnSpPr>
          <p:nvPr/>
        </p:nvCxnSpPr>
        <p:spPr>
          <a:xfrm flipV="1">
            <a:off x="8590894" y="4122729"/>
            <a:ext cx="0" cy="28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AC7F8E7-C21A-93DD-F350-470F93630575}"/>
                  </a:ext>
                </a:extLst>
              </p:cNvPr>
              <p:cNvSpPr txBox="1"/>
              <p:nvPr/>
            </p:nvSpPr>
            <p:spPr>
              <a:xfrm>
                <a:off x="2562002" y="2726886"/>
                <a:ext cx="902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AC7F8E7-C21A-93DD-F350-470F93630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002" y="2726886"/>
                <a:ext cx="902042" cy="276999"/>
              </a:xfrm>
              <a:prstGeom prst="rect">
                <a:avLst/>
              </a:prstGeom>
              <a:blipFill>
                <a:blip r:embed="rId10"/>
                <a:stretch>
                  <a:fillRect l="-6081" r="-270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2A301F-3E3D-9A29-2324-89242733C567}"/>
                  </a:ext>
                </a:extLst>
              </p:cNvPr>
              <p:cNvSpPr txBox="1"/>
              <p:nvPr/>
            </p:nvSpPr>
            <p:spPr>
              <a:xfrm>
                <a:off x="4336583" y="2760886"/>
                <a:ext cx="918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2A301F-3E3D-9A29-2324-89242733C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583" y="2760886"/>
                <a:ext cx="918007" cy="276999"/>
              </a:xfrm>
              <a:prstGeom prst="rect">
                <a:avLst/>
              </a:prstGeom>
              <a:blipFill>
                <a:blip r:embed="rId11"/>
                <a:stretch>
                  <a:fillRect l="-5960" r="-264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14CA1E0-5EE5-311B-55AA-5CB93EFD8672}"/>
                  </a:ext>
                </a:extLst>
              </p:cNvPr>
              <p:cNvSpPr txBox="1"/>
              <p:nvPr/>
            </p:nvSpPr>
            <p:spPr>
              <a:xfrm>
                <a:off x="6281557" y="2751678"/>
                <a:ext cx="918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14CA1E0-5EE5-311B-55AA-5CB93EFD8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557" y="2751678"/>
                <a:ext cx="918007" cy="276999"/>
              </a:xfrm>
              <a:prstGeom prst="rect">
                <a:avLst/>
              </a:prstGeom>
              <a:blipFill>
                <a:blip r:embed="rId12"/>
                <a:stretch>
                  <a:fillRect l="-5960" r="-2649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73C35F3-052E-ED5E-7CAB-F49688E7599C}"/>
                  </a:ext>
                </a:extLst>
              </p:cNvPr>
              <p:cNvSpPr txBox="1"/>
              <p:nvPr/>
            </p:nvSpPr>
            <p:spPr>
              <a:xfrm>
                <a:off x="8153631" y="2816165"/>
                <a:ext cx="9081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73C35F3-052E-ED5E-7CAB-F49688E75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631" y="2816165"/>
                <a:ext cx="908134" cy="276999"/>
              </a:xfrm>
              <a:prstGeom prst="rect">
                <a:avLst/>
              </a:prstGeom>
              <a:blipFill>
                <a:blip r:embed="rId13"/>
                <a:stretch>
                  <a:fillRect l="-6040" r="-20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ED72861-3A2D-A4BE-8FF1-39523557D1B8}"/>
              </a:ext>
            </a:extLst>
          </p:cNvPr>
          <p:cNvSpPr txBox="1"/>
          <p:nvPr/>
        </p:nvSpPr>
        <p:spPr>
          <a:xfrm>
            <a:off x="2628970" y="2237782"/>
            <a:ext cx="644022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self - attention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A87A697-69CC-291F-AA9F-47006F652B34}"/>
              </a:ext>
            </a:extLst>
          </p:cNvPr>
          <p:cNvCxnSpPr>
            <a:cxnSpLocks/>
          </p:cNvCxnSpPr>
          <p:nvPr/>
        </p:nvCxnSpPr>
        <p:spPr>
          <a:xfrm flipV="1">
            <a:off x="3013023" y="1846664"/>
            <a:ext cx="0" cy="28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7B6CF0-1B2C-18AE-B80D-4E0374FC8781}"/>
              </a:ext>
            </a:extLst>
          </p:cNvPr>
          <p:cNvCxnSpPr>
            <a:cxnSpLocks/>
          </p:cNvCxnSpPr>
          <p:nvPr/>
        </p:nvCxnSpPr>
        <p:spPr>
          <a:xfrm flipV="1">
            <a:off x="4765500" y="1846664"/>
            <a:ext cx="0" cy="28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C27ED62-A143-9736-AD17-982777F2FDA2}"/>
              </a:ext>
            </a:extLst>
          </p:cNvPr>
          <p:cNvCxnSpPr>
            <a:cxnSpLocks/>
          </p:cNvCxnSpPr>
          <p:nvPr/>
        </p:nvCxnSpPr>
        <p:spPr>
          <a:xfrm flipV="1">
            <a:off x="6740561" y="1896796"/>
            <a:ext cx="0" cy="28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6D5D8A8-F4BB-0448-4144-C764320FFDDA}"/>
              </a:ext>
            </a:extLst>
          </p:cNvPr>
          <p:cNvCxnSpPr>
            <a:cxnSpLocks/>
          </p:cNvCxnSpPr>
          <p:nvPr/>
        </p:nvCxnSpPr>
        <p:spPr>
          <a:xfrm flipV="1">
            <a:off x="8620060" y="1896796"/>
            <a:ext cx="0" cy="28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7B4FE04-077E-A305-5F8A-9C2D922C6AE7}"/>
              </a:ext>
            </a:extLst>
          </p:cNvPr>
          <p:cNvSpPr txBox="1"/>
          <p:nvPr/>
        </p:nvSpPr>
        <p:spPr>
          <a:xfrm>
            <a:off x="2783765" y="3618770"/>
            <a:ext cx="39626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7CC74E-7F69-20F2-8B0A-980B28F3A34E}"/>
              </a:ext>
            </a:extLst>
          </p:cNvPr>
          <p:cNvSpPr txBox="1"/>
          <p:nvPr/>
        </p:nvSpPr>
        <p:spPr>
          <a:xfrm>
            <a:off x="4552324" y="3608333"/>
            <a:ext cx="39626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ABA28E-6319-2F6C-B4E1-330F8D041053}"/>
              </a:ext>
            </a:extLst>
          </p:cNvPr>
          <p:cNvSpPr txBox="1"/>
          <p:nvPr/>
        </p:nvSpPr>
        <p:spPr>
          <a:xfrm>
            <a:off x="6505488" y="3627908"/>
            <a:ext cx="39626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63BE20-27D6-A895-684E-72EA5C0CC5A8}"/>
              </a:ext>
            </a:extLst>
          </p:cNvPr>
          <p:cNvSpPr txBox="1"/>
          <p:nvPr/>
        </p:nvSpPr>
        <p:spPr>
          <a:xfrm>
            <a:off x="8368688" y="3627908"/>
            <a:ext cx="39626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FF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E66464-5445-5532-50D5-F30E734F39E6}"/>
              </a:ext>
            </a:extLst>
          </p:cNvPr>
          <p:cNvCxnSpPr>
            <a:cxnSpLocks/>
          </p:cNvCxnSpPr>
          <p:nvPr/>
        </p:nvCxnSpPr>
        <p:spPr>
          <a:xfrm flipV="1">
            <a:off x="2975860" y="3172234"/>
            <a:ext cx="0" cy="28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BBFA7B-F10D-D01E-CE28-410BD0A9520D}"/>
              </a:ext>
            </a:extLst>
          </p:cNvPr>
          <p:cNvCxnSpPr>
            <a:cxnSpLocks/>
          </p:cNvCxnSpPr>
          <p:nvPr/>
        </p:nvCxnSpPr>
        <p:spPr>
          <a:xfrm flipV="1">
            <a:off x="4728337" y="3172234"/>
            <a:ext cx="0" cy="28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79C35-0A4C-94A7-BE47-8F544402C415}"/>
              </a:ext>
            </a:extLst>
          </p:cNvPr>
          <p:cNvCxnSpPr>
            <a:cxnSpLocks/>
          </p:cNvCxnSpPr>
          <p:nvPr/>
        </p:nvCxnSpPr>
        <p:spPr>
          <a:xfrm flipV="1">
            <a:off x="6703398" y="3222366"/>
            <a:ext cx="0" cy="28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4E9245-9C7A-F812-100C-B148989388E2}"/>
              </a:ext>
            </a:extLst>
          </p:cNvPr>
          <p:cNvCxnSpPr>
            <a:cxnSpLocks/>
          </p:cNvCxnSpPr>
          <p:nvPr/>
        </p:nvCxnSpPr>
        <p:spPr>
          <a:xfrm flipV="1">
            <a:off x="8582897" y="3222366"/>
            <a:ext cx="0" cy="28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681417C-33D6-0B24-F1C1-989DC84ED7BB}"/>
              </a:ext>
            </a:extLst>
          </p:cNvPr>
          <p:cNvSpPr txBox="1"/>
          <p:nvPr/>
        </p:nvSpPr>
        <p:spPr>
          <a:xfrm>
            <a:off x="2807840" y="1414403"/>
            <a:ext cx="39626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97CAA3-2464-1B0F-09E7-860352F91BC2}"/>
              </a:ext>
            </a:extLst>
          </p:cNvPr>
          <p:cNvSpPr txBox="1"/>
          <p:nvPr/>
        </p:nvSpPr>
        <p:spPr>
          <a:xfrm>
            <a:off x="4576399" y="1403966"/>
            <a:ext cx="39626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FF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8A0532-6181-B3F1-03E6-6D7157A39C47}"/>
              </a:ext>
            </a:extLst>
          </p:cNvPr>
          <p:cNvSpPr txBox="1"/>
          <p:nvPr/>
        </p:nvSpPr>
        <p:spPr>
          <a:xfrm>
            <a:off x="6529563" y="1423541"/>
            <a:ext cx="39626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FF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58A780-74ED-7F53-3089-5F9302D15A6D}"/>
              </a:ext>
            </a:extLst>
          </p:cNvPr>
          <p:cNvSpPr txBox="1"/>
          <p:nvPr/>
        </p:nvSpPr>
        <p:spPr>
          <a:xfrm>
            <a:off x="8392763" y="1423541"/>
            <a:ext cx="39626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FF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8B0AC8A-11D5-0A78-59BD-41841C9DB9BA}"/>
              </a:ext>
            </a:extLst>
          </p:cNvPr>
          <p:cNvCxnSpPr>
            <a:cxnSpLocks/>
          </p:cNvCxnSpPr>
          <p:nvPr/>
        </p:nvCxnSpPr>
        <p:spPr>
          <a:xfrm flipV="1">
            <a:off x="2999935" y="967867"/>
            <a:ext cx="0" cy="28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BD50B25-2ACF-9E33-A2AD-9831C8B3073F}"/>
              </a:ext>
            </a:extLst>
          </p:cNvPr>
          <p:cNvCxnSpPr>
            <a:cxnSpLocks/>
          </p:cNvCxnSpPr>
          <p:nvPr/>
        </p:nvCxnSpPr>
        <p:spPr>
          <a:xfrm flipV="1">
            <a:off x="4752412" y="967867"/>
            <a:ext cx="0" cy="28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C556E0C-5E20-0C6A-2EF4-E88AE2645B86}"/>
              </a:ext>
            </a:extLst>
          </p:cNvPr>
          <p:cNvCxnSpPr>
            <a:cxnSpLocks/>
          </p:cNvCxnSpPr>
          <p:nvPr/>
        </p:nvCxnSpPr>
        <p:spPr>
          <a:xfrm flipV="1">
            <a:off x="6727473" y="1017999"/>
            <a:ext cx="0" cy="28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ED40925-86DD-0EAA-4837-5D1EC14D7429}"/>
              </a:ext>
            </a:extLst>
          </p:cNvPr>
          <p:cNvCxnSpPr>
            <a:cxnSpLocks/>
          </p:cNvCxnSpPr>
          <p:nvPr/>
        </p:nvCxnSpPr>
        <p:spPr>
          <a:xfrm flipV="1">
            <a:off x="8606972" y="1017999"/>
            <a:ext cx="0" cy="28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91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2D5E21-61B2-9D45-1FC3-979F5E89DFB7}"/>
              </a:ext>
            </a:extLst>
          </p:cNvPr>
          <p:cNvSpPr/>
          <p:nvPr/>
        </p:nvSpPr>
        <p:spPr>
          <a:xfrm>
            <a:off x="3590884" y="1589408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7DB83E-2DE7-3021-4FB8-752C67F6DC69}"/>
              </a:ext>
            </a:extLst>
          </p:cNvPr>
          <p:cNvSpPr/>
          <p:nvPr/>
        </p:nvSpPr>
        <p:spPr>
          <a:xfrm>
            <a:off x="4505284" y="1589408"/>
            <a:ext cx="914400" cy="914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5943E8-518A-ED92-7DEA-2C6D09C6C320}"/>
              </a:ext>
            </a:extLst>
          </p:cNvPr>
          <p:cNvSpPr/>
          <p:nvPr/>
        </p:nvSpPr>
        <p:spPr>
          <a:xfrm>
            <a:off x="5419684" y="1589408"/>
            <a:ext cx="914400" cy="914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490CAA-F2B2-E594-D8D6-D8DF28D8D248}"/>
              </a:ext>
            </a:extLst>
          </p:cNvPr>
          <p:cNvSpPr/>
          <p:nvPr/>
        </p:nvSpPr>
        <p:spPr>
          <a:xfrm>
            <a:off x="6334084" y="1589408"/>
            <a:ext cx="914400" cy="914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4A158A-150D-6BF8-047C-FBD038A10C95}"/>
              </a:ext>
            </a:extLst>
          </p:cNvPr>
          <p:cNvSpPr/>
          <p:nvPr/>
        </p:nvSpPr>
        <p:spPr>
          <a:xfrm>
            <a:off x="3590884" y="2503808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7ADEC2-44A3-80D2-38A4-558D51B23F8D}"/>
              </a:ext>
            </a:extLst>
          </p:cNvPr>
          <p:cNvSpPr/>
          <p:nvPr/>
        </p:nvSpPr>
        <p:spPr>
          <a:xfrm>
            <a:off x="4505284" y="2503808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7374AA-B2F9-42EB-A892-A124CA35746C}"/>
              </a:ext>
            </a:extLst>
          </p:cNvPr>
          <p:cNvSpPr/>
          <p:nvPr/>
        </p:nvSpPr>
        <p:spPr>
          <a:xfrm>
            <a:off x="5419684" y="2503808"/>
            <a:ext cx="914400" cy="914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328889-A3EF-F30B-5AC6-D6FC6A90D29D}"/>
              </a:ext>
            </a:extLst>
          </p:cNvPr>
          <p:cNvSpPr/>
          <p:nvPr/>
        </p:nvSpPr>
        <p:spPr>
          <a:xfrm>
            <a:off x="6334084" y="2503808"/>
            <a:ext cx="914400" cy="914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0C7CB9-6708-2246-C003-D148AD8ED306}"/>
              </a:ext>
            </a:extLst>
          </p:cNvPr>
          <p:cNvSpPr/>
          <p:nvPr/>
        </p:nvSpPr>
        <p:spPr>
          <a:xfrm>
            <a:off x="3590884" y="3418208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6D5879-40DF-767E-C55A-D9FFA508EE0B}"/>
              </a:ext>
            </a:extLst>
          </p:cNvPr>
          <p:cNvSpPr/>
          <p:nvPr/>
        </p:nvSpPr>
        <p:spPr>
          <a:xfrm>
            <a:off x="4505284" y="3418208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0191C8-9468-DE28-31B2-B6C7326477BF}"/>
              </a:ext>
            </a:extLst>
          </p:cNvPr>
          <p:cNvSpPr/>
          <p:nvPr/>
        </p:nvSpPr>
        <p:spPr>
          <a:xfrm>
            <a:off x="5419684" y="3418208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CD11-05D6-850B-F3E7-3360297F5840}"/>
              </a:ext>
            </a:extLst>
          </p:cNvPr>
          <p:cNvSpPr/>
          <p:nvPr/>
        </p:nvSpPr>
        <p:spPr>
          <a:xfrm>
            <a:off x="6334084" y="3418208"/>
            <a:ext cx="914400" cy="914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06B979-759F-913B-955A-9A8657E7AFB8}"/>
              </a:ext>
            </a:extLst>
          </p:cNvPr>
          <p:cNvSpPr/>
          <p:nvPr/>
        </p:nvSpPr>
        <p:spPr>
          <a:xfrm>
            <a:off x="3590884" y="4332608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065BF9-81F5-9CF4-632F-80945FF9FD15}"/>
              </a:ext>
            </a:extLst>
          </p:cNvPr>
          <p:cNvSpPr/>
          <p:nvPr/>
        </p:nvSpPr>
        <p:spPr>
          <a:xfrm>
            <a:off x="4505284" y="4332608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720673-2880-8502-7844-6D675ABBC456}"/>
              </a:ext>
            </a:extLst>
          </p:cNvPr>
          <p:cNvSpPr/>
          <p:nvPr/>
        </p:nvSpPr>
        <p:spPr>
          <a:xfrm>
            <a:off x="5419684" y="4332608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3E7DCB-4629-A464-59F9-CC656AD03A78}"/>
              </a:ext>
            </a:extLst>
          </p:cNvPr>
          <p:cNvSpPr/>
          <p:nvPr/>
        </p:nvSpPr>
        <p:spPr>
          <a:xfrm>
            <a:off x="6334084" y="4332608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3CC47E-FAF0-C9D5-A80A-EEFA74F96661}"/>
              </a:ext>
            </a:extLst>
          </p:cNvPr>
          <p:cNvSpPr txBox="1"/>
          <p:nvPr/>
        </p:nvSpPr>
        <p:spPr>
          <a:xfrm>
            <a:off x="3660757" y="1235557"/>
            <a:ext cx="84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&lt;start&gt;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922C2E-4468-34E3-5559-8A2F117D21BB}"/>
              </a:ext>
            </a:extLst>
          </p:cNvPr>
          <p:cNvSpPr txBox="1"/>
          <p:nvPr/>
        </p:nvSpPr>
        <p:spPr>
          <a:xfrm>
            <a:off x="4713056" y="122781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F7F44B-7DA1-EE44-8FEA-18F9BC190C70}"/>
              </a:ext>
            </a:extLst>
          </p:cNvPr>
          <p:cNvSpPr txBox="1"/>
          <p:nvPr/>
        </p:nvSpPr>
        <p:spPr>
          <a:xfrm>
            <a:off x="5627456" y="1220076"/>
            <a:ext cx="5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DF78E9-123D-4FDF-F47A-6E39637732D0}"/>
              </a:ext>
            </a:extLst>
          </p:cNvPr>
          <p:cNvSpPr txBox="1"/>
          <p:nvPr/>
        </p:nvSpPr>
        <p:spPr>
          <a:xfrm>
            <a:off x="6497197" y="123555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1782F8-3F01-3776-9CE1-3B78602BB46C}"/>
              </a:ext>
            </a:extLst>
          </p:cNvPr>
          <p:cNvSpPr txBox="1"/>
          <p:nvPr/>
        </p:nvSpPr>
        <p:spPr>
          <a:xfrm rot="16200000">
            <a:off x="2960849" y="1861941"/>
            <a:ext cx="84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&lt;start&gt;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F6E328-2BCA-CA01-F4C4-870B714A1930}"/>
              </a:ext>
            </a:extLst>
          </p:cNvPr>
          <p:cNvSpPr txBox="1"/>
          <p:nvPr/>
        </p:nvSpPr>
        <p:spPr>
          <a:xfrm rot="16200000">
            <a:off x="3133685" y="277634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A82E7-6811-D314-FA47-E4DCDD6F3650}"/>
              </a:ext>
            </a:extLst>
          </p:cNvPr>
          <p:cNvSpPr txBox="1"/>
          <p:nvPr/>
        </p:nvSpPr>
        <p:spPr>
          <a:xfrm rot="16200000">
            <a:off x="3089026" y="3690742"/>
            <a:ext cx="5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89599A-3798-64E8-1E9F-5FAE2377E247}"/>
              </a:ext>
            </a:extLst>
          </p:cNvPr>
          <p:cNvSpPr txBox="1"/>
          <p:nvPr/>
        </p:nvSpPr>
        <p:spPr>
          <a:xfrm rot="16200000">
            <a:off x="3086397" y="460514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B54229-FC91-00D0-C1E3-3298A0AD582D}"/>
              </a:ext>
            </a:extLst>
          </p:cNvPr>
          <p:cNvSpPr txBox="1"/>
          <p:nvPr/>
        </p:nvSpPr>
        <p:spPr>
          <a:xfrm rot="16200000">
            <a:off x="1621967" y="3322996"/>
            <a:ext cx="2737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encoding these words…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0A7EBE-8256-E772-37A4-54AA0EE791F5}"/>
              </a:ext>
            </a:extLst>
          </p:cNvPr>
          <p:cNvSpPr txBox="1"/>
          <p:nvPr/>
        </p:nvSpPr>
        <p:spPr>
          <a:xfrm>
            <a:off x="4166634" y="5233496"/>
            <a:ext cx="273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look at these words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5E68AF9-8911-0958-E389-505E305A42AF}"/>
                  </a:ext>
                </a:extLst>
              </p:cNvPr>
              <p:cNvSpPr txBox="1"/>
              <p:nvPr/>
            </p:nvSpPr>
            <p:spPr>
              <a:xfrm flipV="1">
                <a:off x="4757697" y="1911538"/>
                <a:ext cx="416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5E68AF9-8911-0958-E389-505E305A4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4757697" y="1911538"/>
                <a:ext cx="41697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BFC16EE-02EF-AC97-F1DF-1BE193621E50}"/>
                  </a:ext>
                </a:extLst>
              </p:cNvPr>
              <p:cNvSpPr txBox="1"/>
              <p:nvPr/>
            </p:nvSpPr>
            <p:spPr>
              <a:xfrm flipV="1">
                <a:off x="5676461" y="1911538"/>
                <a:ext cx="416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BFC16EE-02EF-AC97-F1DF-1BE193621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5676461" y="1911538"/>
                <a:ext cx="41697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043CC37-B6C2-6616-1CF7-6274B46D324E}"/>
                  </a:ext>
                </a:extLst>
              </p:cNvPr>
              <p:cNvSpPr txBox="1"/>
              <p:nvPr/>
            </p:nvSpPr>
            <p:spPr>
              <a:xfrm flipV="1">
                <a:off x="6600810" y="1911538"/>
                <a:ext cx="416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043CC37-B6C2-6616-1CF7-6274B46D3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6600810" y="1911538"/>
                <a:ext cx="4169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50E39F4-72B2-B356-FECF-8A4D202BDB32}"/>
                  </a:ext>
                </a:extLst>
              </p:cNvPr>
              <p:cNvSpPr txBox="1"/>
              <p:nvPr/>
            </p:nvSpPr>
            <p:spPr>
              <a:xfrm flipV="1">
                <a:off x="5693906" y="2769586"/>
                <a:ext cx="416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50E39F4-72B2-B356-FECF-8A4D202BD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5693906" y="2769586"/>
                <a:ext cx="4169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1D5561-B464-C024-DB37-33920FD89CEC}"/>
                  </a:ext>
                </a:extLst>
              </p:cNvPr>
              <p:cNvSpPr txBox="1"/>
              <p:nvPr/>
            </p:nvSpPr>
            <p:spPr>
              <a:xfrm flipV="1">
                <a:off x="6600810" y="2794106"/>
                <a:ext cx="416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1D5561-B464-C024-DB37-33920FD89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6600810" y="2794106"/>
                <a:ext cx="41697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125194F-76E9-FC12-2B64-87B540931AD4}"/>
                  </a:ext>
                </a:extLst>
              </p:cNvPr>
              <p:cNvSpPr txBox="1"/>
              <p:nvPr/>
            </p:nvSpPr>
            <p:spPr>
              <a:xfrm flipV="1">
                <a:off x="6600810" y="3690742"/>
                <a:ext cx="416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125194F-76E9-FC12-2B64-87B540931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6600810" y="3690742"/>
                <a:ext cx="41697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757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741D98-8002-120C-2509-08B3F43743DB}"/>
                  </a:ext>
                </a:extLst>
              </p:cNvPr>
              <p:cNvSpPr txBox="1"/>
              <p:nvPr/>
            </p:nvSpPr>
            <p:spPr>
              <a:xfrm>
                <a:off x="5197485" y="2371690"/>
                <a:ext cx="1797030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𝐿𝑎𝑦𝑒𝑟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741D98-8002-120C-2509-08B3F4374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485" y="2371690"/>
                <a:ext cx="1797030" cy="285912"/>
              </a:xfrm>
              <a:prstGeom prst="rect">
                <a:avLst/>
              </a:prstGeom>
              <a:blipFill>
                <a:blip r:embed="rId2"/>
                <a:stretch>
                  <a:fillRect l="-1361" t="-4255" r="-4762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34C208-ABED-0C87-E263-49E66623CFC4}"/>
                  </a:ext>
                </a:extLst>
              </p:cNvPr>
              <p:cNvSpPr txBox="1"/>
              <p:nvPr/>
            </p:nvSpPr>
            <p:spPr>
              <a:xfrm>
                <a:off x="4693281" y="2878593"/>
                <a:ext cx="483209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34C208-ABED-0C87-E263-49E66623C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281" y="2878593"/>
                <a:ext cx="483209" cy="285912"/>
              </a:xfrm>
              <a:prstGeom prst="rect">
                <a:avLst/>
              </a:prstGeom>
              <a:blipFill>
                <a:blip r:embed="rId3"/>
                <a:stretch>
                  <a:fillRect l="-6329" t="-4255" r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9D104D-21FE-4CF9-99F0-007A17E7BE2B}"/>
              </a:ext>
            </a:extLst>
          </p:cNvPr>
          <p:cNvCxnSpPr>
            <a:cxnSpLocks/>
          </p:cNvCxnSpPr>
          <p:nvPr/>
        </p:nvCxnSpPr>
        <p:spPr>
          <a:xfrm>
            <a:off x="5343030" y="3057157"/>
            <a:ext cx="3545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4180C76-3FA0-D7A9-44B1-E91A69CE9842}"/>
              </a:ext>
            </a:extLst>
          </p:cNvPr>
          <p:cNvSpPr/>
          <p:nvPr/>
        </p:nvSpPr>
        <p:spPr>
          <a:xfrm>
            <a:off x="5731398" y="2811961"/>
            <a:ext cx="1000925" cy="490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9B268A-EF8A-6E6E-44BB-F41BABA8B5E6}"/>
              </a:ext>
            </a:extLst>
          </p:cNvPr>
          <p:cNvCxnSpPr>
            <a:cxnSpLocks/>
          </p:cNvCxnSpPr>
          <p:nvPr/>
        </p:nvCxnSpPr>
        <p:spPr>
          <a:xfrm>
            <a:off x="6775866" y="3057157"/>
            <a:ext cx="3545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6EBAC5A-F78D-6881-0B92-620695A124DB}"/>
              </a:ext>
            </a:extLst>
          </p:cNvPr>
          <p:cNvSpPr txBox="1"/>
          <p:nvPr/>
        </p:nvSpPr>
        <p:spPr>
          <a:xfrm>
            <a:off x="5887163" y="2872490"/>
            <a:ext cx="86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FB8006-2543-7A31-6F00-879A22FB5A9D}"/>
                  </a:ext>
                </a:extLst>
              </p:cNvPr>
              <p:cNvSpPr txBox="1"/>
              <p:nvPr/>
            </p:nvSpPr>
            <p:spPr>
              <a:xfrm>
                <a:off x="7344758" y="2878593"/>
                <a:ext cx="263598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FB8006-2543-7A31-6F00-879A22FB5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758" y="2878593"/>
                <a:ext cx="263598" cy="285912"/>
              </a:xfrm>
              <a:prstGeom prst="rect">
                <a:avLst/>
              </a:prstGeom>
              <a:blipFill>
                <a:blip r:embed="rId4"/>
                <a:stretch>
                  <a:fillRect l="-11628" t="-4255" r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F88224-7DAC-4109-F2BB-2825AB8B7612}"/>
                  </a:ext>
                </a:extLst>
              </p:cNvPr>
              <p:cNvSpPr txBox="1"/>
              <p:nvPr/>
            </p:nvSpPr>
            <p:spPr>
              <a:xfrm>
                <a:off x="5040603" y="3623430"/>
                <a:ext cx="251806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𝐿𝑎𝑦𝑒𝑟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F88224-7DAC-4109-F2BB-2825AB8B7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603" y="3623430"/>
                <a:ext cx="2518062" cy="312650"/>
              </a:xfrm>
              <a:prstGeom prst="rect">
                <a:avLst/>
              </a:prstGeom>
              <a:blipFill>
                <a:blip r:embed="rId5"/>
                <a:stretch>
                  <a:fillRect l="-969" r="-48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D850E7-3E27-1B44-91EA-FEB5E495C3FD}"/>
                  </a:ext>
                </a:extLst>
              </p:cNvPr>
              <p:cNvSpPr txBox="1"/>
              <p:nvPr/>
            </p:nvSpPr>
            <p:spPr>
              <a:xfrm>
                <a:off x="4451676" y="4207650"/>
                <a:ext cx="483209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D850E7-3E27-1B44-91EA-FEB5E495C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676" y="4207650"/>
                <a:ext cx="483209" cy="285912"/>
              </a:xfrm>
              <a:prstGeom prst="rect">
                <a:avLst/>
              </a:prstGeom>
              <a:blipFill>
                <a:blip r:embed="rId6"/>
                <a:stretch>
                  <a:fillRect l="-6250" t="-4255" r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751BE5-E7D5-1E03-00F9-BAB029CE1A0C}"/>
              </a:ext>
            </a:extLst>
          </p:cNvPr>
          <p:cNvCxnSpPr>
            <a:cxnSpLocks/>
          </p:cNvCxnSpPr>
          <p:nvPr/>
        </p:nvCxnSpPr>
        <p:spPr>
          <a:xfrm>
            <a:off x="5101425" y="4386214"/>
            <a:ext cx="3545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0A22760-684C-DD5D-9ECF-4E7294C992B3}"/>
              </a:ext>
            </a:extLst>
          </p:cNvPr>
          <p:cNvSpPr/>
          <p:nvPr/>
        </p:nvSpPr>
        <p:spPr>
          <a:xfrm>
            <a:off x="5489793" y="4141018"/>
            <a:ext cx="1000925" cy="490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8476CA-EFF2-60DD-93DA-8DD700D3D96C}"/>
              </a:ext>
            </a:extLst>
          </p:cNvPr>
          <p:cNvCxnSpPr>
            <a:cxnSpLocks/>
          </p:cNvCxnSpPr>
          <p:nvPr/>
        </p:nvCxnSpPr>
        <p:spPr>
          <a:xfrm>
            <a:off x="6490718" y="4386213"/>
            <a:ext cx="3545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AE0763C-467B-4812-560F-AAF086507151}"/>
              </a:ext>
            </a:extLst>
          </p:cNvPr>
          <p:cNvSpPr txBox="1"/>
          <p:nvPr/>
        </p:nvSpPr>
        <p:spPr>
          <a:xfrm>
            <a:off x="5645558" y="4201547"/>
            <a:ext cx="86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ACCDA6-BF00-E30E-E1E1-CBAEF6455574}"/>
                  </a:ext>
                </a:extLst>
              </p:cNvPr>
              <p:cNvSpPr txBox="1"/>
              <p:nvPr/>
            </p:nvSpPr>
            <p:spPr>
              <a:xfrm>
                <a:off x="7606784" y="4207650"/>
                <a:ext cx="354509" cy="2859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ACCDA6-BF00-E30E-E1E1-CBAEF6455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784" y="4207650"/>
                <a:ext cx="354509" cy="285912"/>
              </a:xfrm>
              <a:prstGeom prst="rect">
                <a:avLst/>
              </a:prstGeom>
              <a:blipFill>
                <a:blip r:embed="rId7"/>
                <a:stretch>
                  <a:fillRect t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EA83444E-5478-C03B-6644-2517F0AE0967}"/>
              </a:ext>
            </a:extLst>
          </p:cNvPr>
          <p:cNvSpPr/>
          <p:nvPr/>
        </p:nvSpPr>
        <p:spPr>
          <a:xfrm>
            <a:off x="6882800" y="4243259"/>
            <a:ext cx="285908" cy="2859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A1FF4E-DEAC-1889-D201-9123CF9B77C0}"/>
                  </a:ext>
                </a:extLst>
              </p:cNvPr>
              <p:cNvSpPr txBox="1"/>
              <p:nvPr/>
            </p:nvSpPr>
            <p:spPr>
              <a:xfrm>
                <a:off x="6912656" y="4225353"/>
                <a:ext cx="22602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A1FF4E-DEAC-1889-D201-9123CF9B7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656" y="4225353"/>
                <a:ext cx="226023" cy="276999"/>
              </a:xfrm>
              <a:prstGeom prst="rect">
                <a:avLst/>
              </a:prstGeom>
              <a:blipFill>
                <a:blip r:embed="rId8"/>
                <a:stretch>
                  <a:fillRect l="-24324" r="-18919" b="-65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47E249-23ED-CB25-14F4-A92E353B1B2B}"/>
              </a:ext>
            </a:extLst>
          </p:cNvPr>
          <p:cNvCxnSpPr>
            <a:cxnSpLocks/>
          </p:cNvCxnSpPr>
          <p:nvPr/>
        </p:nvCxnSpPr>
        <p:spPr>
          <a:xfrm>
            <a:off x="7210491" y="4381758"/>
            <a:ext cx="3545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14E3B0A-4C02-034C-E426-67445B4450B6}"/>
              </a:ext>
            </a:extLst>
          </p:cNvPr>
          <p:cNvCxnSpPr>
            <a:cxnSpLocks/>
          </p:cNvCxnSpPr>
          <p:nvPr/>
        </p:nvCxnSpPr>
        <p:spPr>
          <a:xfrm>
            <a:off x="5278680" y="4395005"/>
            <a:ext cx="1747074" cy="138500"/>
          </a:xfrm>
          <a:prstGeom prst="bentConnector4">
            <a:avLst>
              <a:gd name="adj1" fmla="val -182"/>
              <a:gd name="adj2" fmla="val 2650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75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9F4BEF-EA1C-92E8-C7EB-20A907CA453B}"/>
              </a:ext>
            </a:extLst>
          </p:cNvPr>
          <p:cNvSpPr txBox="1"/>
          <p:nvPr/>
        </p:nvSpPr>
        <p:spPr>
          <a:xfrm>
            <a:off x="1671822" y="4870258"/>
            <a:ext cx="167574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Multi-headed attention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CFAC8-238B-A37B-EB08-7103C7111DD0}"/>
              </a:ext>
            </a:extLst>
          </p:cNvPr>
          <p:cNvSpPr txBox="1"/>
          <p:nvPr/>
        </p:nvSpPr>
        <p:spPr>
          <a:xfrm>
            <a:off x="1848422" y="6102540"/>
            <a:ext cx="1237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[input sequence]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FB599B-CE64-3E64-0481-A1B55B542E8F}"/>
              </a:ext>
            </a:extLst>
          </p:cNvPr>
          <p:cNvCxnSpPr>
            <a:cxnSpLocks/>
          </p:cNvCxnSpPr>
          <p:nvPr/>
        </p:nvCxnSpPr>
        <p:spPr>
          <a:xfrm flipV="1">
            <a:off x="2439869" y="5886695"/>
            <a:ext cx="0" cy="215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48C9F8F-AF23-A271-B9CC-39E89D0937F6}"/>
              </a:ext>
            </a:extLst>
          </p:cNvPr>
          <p:cNvSpPr txBox="1"/>
          <p:nvPr/>
        </p:nvSpPr>
        <p:spPr>
          <a:xfrm>
            <a:off x="1193035" y="5610514"/>
            <a:ext cx="2734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[word embedding + position embedding]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913CB3-C7D0-C61A-051F-771981D507F2}"/>
              </a:ext>
            </a:extLst>
          </p:cNvPr>
          <p:cNvCxnSpPr>
            <a:cxnSpLocks/>
          </p:cNvCxnSpPr>
          <p:nvPr/>
        </p:nvCxnSpPr>
        <p:spPr>
          <a:xfrm flipV="1">
            <a:off x="2439869" y="5180292"/>
            <a:ext cx="0" cy="502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6318DD9-5F7D-7A7D-5681-309B0C3083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36930" y="5150198"/>
            <a:ext cx="215025" cy="209148"/>
          </a:xfrm>
          <a:prstGeom prst="bentConnector3">
            <a:avLst>
              <a:gd name="adj1" fmla="val 4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75641AC-C4B9-A0BC-6FAC-6036C6DBB440}"/>
              </a:ext>
            </a:extLst>
          </p:cNvPr>
          <p:cNvCxnSpPr>
            <a:cxnSpLocks/>
          </p:cNvCxnSpPr>
          <p:nvPr/>
        </p:nvCxnSpPr>
        <p:spPr>
          <a:xfrm rot="16200000" flipV="1">
            <a:off x="2212492" y="5165485"/>
            <a:ext cx="245604" cy="209146"/>
          </a:xfrm>
          <a:prstGeom prst="bentConnector3">
            <a:avLst>
              <a:gd name="adj1" fmla="val 148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FB87D3C-C35E-7D69-28DE-3983D4E22558}"/>
              </a:ext>
            </a:extLst>
          </p:cNvPr>
          <p:cNvSpPr txBox="1"/>
          <p:nvPr/>
        </p:nvSpPr>
        <p:spPr>
          <a:xfrm>
            <a:off x="2611451" y="5270058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Q,K,V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65E396-5F80-0205-ABE2-03C0DC8A7063}"/>
              </a:ext>
            </a:extLst>
          </p:cNvPr>
          <p:cNvCxnSpPr>
            <a:cxnSpLocks/>
          </p:cNvCxnSpPr>
          <p:nvPr/>
        </p:nvCxnSpPr>
        <p:spPr>
          <a:xfrm flipV="1">
            <a:off x="2445917" y="4654413"/>
            <a:ext cx="0" cy="215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3959E06-FA96-A99B-568F-B43AAAE058EB}"/>
              </a:ext>
            </a:extLst>
          </p:cNvPr>
          <p:cNvSpPr txBox="1"/>
          <p:nvPr/>
        </p:nvSpPr>
        <p:spPr>
          <a:xfrm>
            <a:off x="1671822" y="4360897"/>
            <a:ext cx="167574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Layer residual + norm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829B271-0483-DF22-AF35-17C8D3FB8F2A}"/>
              </a:ext>
            </a:extLst>
          </p:cNvPr>
          <p:cNvCxnSpPr>
            <a:cxnSpLocks/>
            <a:endCxn id="26" idx="1"/>
          </p:cNvCxnSpPr>
          <p:nvPr/>
        </p:nvCxnSpPr>
        <p:spPr>
          <a:xfrm rot="16200000" flipV="1">
            <a:off x="1547405" y="4623815"/>
            <a:ext cx="1016881" cy="768046"/>
          </a:xfrm>
          <a:prstGeom prst="bentConnector4">
            <a:avLst>
              <a:gd name="adj1" fmla="val 7298"/>
              <a:gd name="adj2" fmla="val 1512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0A0E51-28D1-D759-554B-439026B5DC08}"/>
              </a:ext>
            </a:extLst>
          </p:cNvPr>
          <p:cNvCxnSpPr>
            <a:cxnSpLocks/>
          </p:cNvCxnSpPr>
          <p:nvPr/>
        </p:nvCxnSpPr>
        <p:spPr>
          <a:xfrm flipV="1">
            <a:off x="2439867" y="3987255"/>
            <a:ext cx="0" cy="373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E0F8699-C82F-A4C0-586F-68DA97BF4EFA}"/>
              </a:ext>
            </a:extLst>
          </p:cNvPr>
          <p:cNvSpPr txBox="1"/>
          <p:nvPr/>
        </p:nvSpPr>
        <p:spPr>
          <a:xfrm>
            <a:off x="1629468" y="3677221"/>
            <a:ext cx="167574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Feed-forward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FF4527-4065-B85F-ADB7-31F64CB627D5}"/>
              </a:ext>
            </a:extLst>
          </p:cNvPr>
          <p:cNvSpPr txBox="1"/>
          <p:nvPr/>
        </p:nvSpPr>
        <p:spPr>
          <a:xfrm>
            <a:off x="1671822" y="3070631"/>
            <a:ext cx="167574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Layer residual + norm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465F39E-3B94-F8A5-DEA0-DBCF343BAAF3}"/>
              </a:ext>
            </a:extLst>
          </p:cNvPr>
          <p:cNvCxnSpPr>
            <a:cxnSpLocks/>
            <a:endCxn id="38" idx="1"/>
          </p:cNvCxnSpPr>
          <p:nvPr/>
        </p:nvCxnSpPr>
        <p:spPr>
          <a:xfrm rot="16200000" flipV="1">
            <a:off x="1547405" y="3333549"/>
            <a:ext cx="1016881" cy="768046"/>
          </a:xfrm>
          <a:prstGeom prst="bentConnector4">
            <a:avLst>
              <a:gd name="adj1" fmla="val 1509"/>
              <a:gd name="adj2" fmla="val 1507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B5F23F-8630-B5B4-F9BF-6FC94FDCC4D8}"/>
              </a:ext>
            </a:extLst>
          </p:cNvPr>
          <p:cNvCxnSpPr>
            <a:cxnSpLocks/>
          </p:cNvCxnSpPr>
          <p:nvPr/>
        </p:nvCxnSpPr>
        <p:spPr>
          <a:xfrm flipV="1">
            <a:off x="2434793" y="3363265"/>
            <a:ext cx="0" cy="313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F20BF88-5EC0-0674-8B54-AF7F8F489329}"/>
              </a:ext>
            </a:extLst>
          </p:cNvPr>
          <p:cNvSpPr/>
          <p:nvPr/>
        </p:nvSpPr>
        <p:spPr>
          <a:xfrm>
            <a:off x="1140872" y="2927649"/>
            <a:ext cx="2402919" cy="2620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6590C7-15AC-CA19-779B-BD10CA021DB3}"/>
              </a:ext>
            </a:extLst>
          </p:cNvPr>
          <p:cNvSpPr txBox="1"/>
          <p:nvPr/>
        </p:nvSpPr>
        <p:spPr>
          <a:xfrm rot="5400000">
            <a:off x="2562411" y="4173741"/>
            <a:ext cx="2238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TRANSFORMER ENCODER BLOCK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E459A8-1375-EF61-2C0A-680879007786}"/>
              </a:ext>
            </a:extLst>
          </p:cNvPr>
          <p:cNvCxnSpPr>
            <a:cxnSpLocks/>
          </p:cNvCxnSpPr>
          <p:nvPr/>
        </p:nvCxnSpPr>
        <p:spPr>
          <a:xfrm flipV="1">
            <a:off x="2434793" y="2501584"/>
            <a:ext cx="0" cy="569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D2EA0C0-2AC0-D9D6-515D-697326740AB0}"/>
              </a:ext>
            </a:extLst>
          </p:cNvPr>
          <p:cNvSpPr txBox="1"/>
          <p:nvPr/>
        </p:nvSpPr>
        <p:spPr>
          <a:xfrm>
            <a:off x="1421970" y="2239665"/>
            <a:ext cx="2121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(repeat encoder block N times)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BB84473-E5BD-77D2-B8FB-0DC01E3ED320}"/>
              </a:ext>
            </a:extLst>
          </p:cNvPr>
          <p:cNvCxnSpPr>
            <a:cxnSpLocks/>
          </p:cNvCxnSpPr>
          <p:nvPr/>
        </p:nvCxnSpPr>
        <p:spPr>
          <a:xfrm flipV="1">
            <a:off x="2434793" y="1804049"/>
            <a:ext cx="0" cy="435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B8A4B7F-6B2A-337B-B79A-24A5E6EAAC11}"/>
                  </a:ext>
                </a:extLst>
              </p:cNvPr>
              <p:cNvSpPr txBox="1"/>
              <p:nvPr/>
            </p:nvSpPr>
            <p:spPr>
              <a:xfrm>
                <a:off x="2090755" y="1539349"/>
                <a:ext cx="7103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B8A4B7F-6B2A-337B-B79A-24A5E6EAA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755" y="1539349"/>
                <a:ext cx="710323" cy="215444"/>
              </a:xfrm>
              <a:prstGeom prst="rect">
                <a:avLst/>
              </a:prstGeom>
              <a:blipFill>
                <a:blip r:embed="rId2"/>
                <a:stretch>
                  <a:fillRect l="-603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67FCABE9-5960-B8BF-38A9-220800F8C3DD}"/>
              </a:ext>
            </a:extLst>
          </p:cNvPr>
          <p:cNvSpPr txBox="1"/>
          <p:nvPr/>
        </p:nvSpPr>
        <p:spPr>
          <a:xfrm>
            <a:off x="1372143" y="1291211"/>
            <a:ext cx="247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output of Transformer encoder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988AB2C-2447-3B73-9A91-8ECB51410835}"/>
              </a:ext>
            </a:extLst>
          </p:cNvPr>
          <p:cNvSpPr txBox="1"/>
          <p:nvPr/>
        </p:nvSpPr>
        <p:spPr>
          <a:xfrm>
            <a:off x="5047267" y="5175304"/>
            <a:ext cx="216695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Masked multi-headed attention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0A7BE45-9F10-3F9A-7482-AA9830A8CAA6}"/>
              </a:ext>
            </a:extLst>
          </p:cNvPr>
          <p:cNvSpPr txBox="1"/>
          <p:nvPr/>
        </p:nvSpPr>
        <p:spPr>
          <a:xfrm>
            <a:off x="5166723" y="6392003"/>
            <a:ext cx="1767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[output/target sequence]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47005C-3B42-8E19-5710-374808BEB8D4}"/>
              </a:ext>
            </a:extLst>
          </p:cNvPr>
          <p:cNvCxnSpPr>
            <a:cxnSpLocks/>
          </p:cNvCxnSpPr>
          <p:nvPr/>
        </p:nvCxnSpPr>
        <p:spPr>
          <a:xfrm flipV="1">
            <a:off x="6026174" y="6179329"/>
            <a:ext cx="0" cy="215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C6A1400-5DED-5FC1-3286-FF6DE0DCFB45}"/>
              </a:ext>
            </a:extLst>
          </p:cNvPr>
          <p:cNvSpPr txBox="1"/>
          <p:nvPr/>
        </p:nvSpPr>
        <p:spPr>
          <a:xfrm>
            <a:off x="4779340" y="5903148"/>
            <a:ext cx="2734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[word embedding + position embedding]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8A6B096-52EC-5E4F-1F29-741FDF69EB73}"/>
              </a:ext>
            </a:extLst>
          </p:cNvPr>
          <p:cNvCxnSpPr>
            <a:cxnSpLocks/>
          </p:cNvCxnSpPr>
          <p:nvPr/>
        </p:nvCxnSpPr>
        <p:spPr>
          <a:xfrm flipV="1">
            <a:off x="6026174" y="5472926"/>
            <a:ext cx="0" cy="502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94BE7D18-44A3-DE21-D817-A5EB6303BC5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23235" y="5442832"/>
            <a:ext cx="215025" cy="209148"/>
          </a:xfrm>
          <a:prstGeom prst="bentConnector3">
            <a:avLst>
              <a:gd name="adj1" fmla="val 4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2AFC4B67-037B-150B-9170-E67CC42D1804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98797" y="5458119"/>
            <a:ext cx="245604" cy="209146"/>
          </a:xfrm>
          <a:prstGeom prst="bentConnector3">
            <a:avLst>
              <a:gd name="adj1" fmla="val 148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7F58165-9719-B44B-05D2-6C809BEE4E20}"/>
              </a:ext>
            </a:extLst>
          </p:cNvPr>
          <p:cNvSpPr txBox="1"/>
          <p:nvPr/>
        </p:nvSpPr>
        <p:spPr>
          <a:xfrm>
            <a:off x="6217199" y="5448894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Q,K,V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4240CA9-E912-3C9C-1865-22828E6D4E66}"/>
              </a:ext>
            </a:extLst>
          </p:cNvPr>
          <p:cNvCxnSpPr>
            <a:cxnSpLocks/>
          </p:cNvCxnSpPr>
          <p:nvPr/>
        </p:nvCxnSpPr>
        <p:spPr>
          <a:xfrm flipV="1">
            <a:off x="6032222" y="4947047"/>
            <a:ext cx="0" cy="215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C46E4B1-78F7-82F4-51CB-A7345A532306}"/>
              </a:ext>
            </a:extLst>
          </p:cNvPr>
          <p:cNvSpPr txBox="1"/>
          <p:nvPr/>
        </p:nvSpPr>
        <p:spPr>
          <a:xfrm>
            <a:off x="5258127" y="4653531"/>
            <a:ext cx="167574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Layer residual + norm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F93424B-A45A-07CC-DF0D-4DA67D194842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V="1">
            <a:off x="5133710" y="4916449"/>
            <a:ext cx="1016881" cy="768046"/>
          </a:xfrm>
          <a:prstGeom prst="bentConnector4">
            <a:avLst>
              <a:gd name="adj1" fmla="val 7298"/>
              <a:gd name="adj2" fmla="val 1512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BBE79CE-A1F5-298F-62BE-3823AE4875DB}"/>
              </a:ext>
            </a:extLst>
          </p:cNvPr>
          <p:cNvCxnSpPr>
            <a:cxnSpLocks/>
          </p:cNvCxnSpPr>
          <p:nvPr/>
        </p:nvCxnSpPr>
        <p:spPr>
          <a:xfrm flipV="1">
            <a:off x="6026172" y="4279889"/>
            <a:ext cx="0" cy="373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3696F28-DA63-9E50-16F1-8D1220212576}"/>
              </a:ext>
            </a:extLst>
          </p:cNvPr>
          <p:cNvSpPr txBox="1"/>
          <p:nvPr/>
        </p:nvSpPr>
        <p:spPr>
          <a:xfrm>
            <a:off x="5081606" y="3987395"/>
            <a:ext cx="202878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Multiheaded cross attention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D43F421-3824-02A3-9A79-8CABFC59C8EC}"/>
              </a:ext>
            </a:extLst>
          </p:cNvPr>
          <p:cNvSpPr txBox="1"/>
          <p:nvPr/>
        </p:nvSpPr>
        <p:spPr>
          <a:xfrm>
            <a:off x="5258127" y="3363265"/>
            <a:ext cx="167574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Layer residual + norm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BB63AD2-B28A-8978-EEF5-5E33839B0346}"/>
              </a:ext>
            </a:extLst>
          </p:cNvPr>
          <p:cNvCxnSpPr>
            <a:cxnSpLocks/>
            <a:endCxn id="71" idx="1"/>
          </p:cNvCxnSpPr>
          <p:nvPr/>
        </p:nvCxnSpPr>
        <p:spPr>
          <a:xfrm rot="16200000" flipV="1">
            <a:off x="5133710" y="3626183"/>
            <a:ext cx="1016881" cy="768046"/>
          </a:xfrm>
          <a:prstGeom prst="bentConnector4">
            <a:avLst>
              <a:gd name="adj1" fmla="val 1509"/>
              <a:gd name="adj2" fmla="val 1507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C4A8172-343E-B336-0F4A-69AB9488155C}"/>
              </a:ext>
            </a:extLst>
          </p:cNvPr>
          <p:cNvCxnSpPr>
            <a:cxnSpLocks/>
          </p:cNvCxnSpPr>
          <p:nvPr/>
        </p:nvCxnSpPr>
        <p:spPr>
          <a:xfrm flipV="1">
            <a:off x="6021098" y="3655899"/>
            <a:ext cx="0" cy="313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D70E7F2-2050-F04F-D5E3-293014E5A2E6}"/>
              </a:ext>
            </a:extLst>
          </p:cNvPr>
          <p:cNvCxnSpPr>
            <a:cxnSpLocks/>
          </p:cNvCxnSpPr>
          <p:nvPr/>
        </p:nvCxnSpPr>
        <p:spPr>
          <a:xfrm flipV="1">
            <a:off x="6026172" y="2990914"/>
            <a:ext cx="0" cy="373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D4D4DD5-2440-7B07-CD92-B522ECCDA73B}"/>
              </a:ext>
            </a:extLst>
          </p:cNvPr>
          <p:cNvSpPr txBox="1"/>
          <p:nvPr/>
        </p:nvSpPr>
        <p:spPr>
          <a:xfrm>
            <a:off x="5215773" y="2680880"/>
            <a:ext cx="167574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Feed-forward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9B455EF-15A5-CCE6-E0F6-634CB495C9B7}"/>
              </a:ext>
            </a:extLst>
          </p:cNvPr>
          <p:cNvSpPr txBox="1"/>
          <p:nvPr/>
        </p:nvSpPr>
        <p:spPr>
          <a:xfrm>
            <a:off x="5258127" y="2074290"/>
            <a:ext cx="167574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Layer residual + norm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5EDDEDF3-2174-27D9-2DC7-4EC0209DEF1F}"/>
              </a:ext>
            </a:extLst>
          </p:cNvPr>
          <p:cNvCxnSpPr>
            <a:cxnSpLocks/>
            <a:endCxn id="76" idx="1"/>
          </p:cNvCxnSpPr>
          <p:nvPr/>
        </p:nvCxnSpPr>
        <p:spPr>
          <a:xfrm rot="16200000" flipV="1">
            <a:off x="5133710" y="2337208"/>
            <a:ext cx="1016881" cy="768046"/>
          </a:xfrm>
          <a:prstGeom prst="bentConnector4">
            <a:avLst>
              <a:gd name="adj1" fmla="val 1509"/>
              <a:gd name="adj2" fmla="val 1507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35395AD-4435-3B9E-60DD-F9E521A306CB}"/>
              </a:ext>
            </a:extLst>
          </p:cNvPr>
          <p:cNvCxnSpPr>
            <a:cxnSpLocks/>
          </p:cNvCxnSpPr>
          <p:nvPr/>
        </p:nvCxnSpPr>
        <p:spPr>
          <a:xfrm flipV="1">
            <a:off x="6021098" y="2366924"/>
            <a:ext cx="0" cy="313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7D0ABAD-D245-B944-85CC-9E8821ADDDD8}"/>
              </a:ext>
            </a:extLst>
          </p:cNvPr>
          <p:cNvSpPr txBox="1"/>
          <p:nvPr/>
        </p:nvSpPr>
        <p:spPr>
          <a:xfrm>
            <a:off x="6005213" y="4264740"/>
            <a:ext cx="2712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Q</a:t>
            </a: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6D3EF15B-2F69-44E3-55A9-965829FF8B8B}"/>
              </a:ext>
            </a:extLst>
          </p:cNvPr>
          <p:cNvCxnSpPr>
            <a:cxnSpLocks/>
            <a:stCxn id="56" idx="3"/>
            <a:endCxn id="70" idx="1"/>
          </p:cNvCxnSpPr>
          <p:nvPr/>
        </p:nvCxnSpPr>
        <p:spPr>
          <a:xfrm>
            <a:off x="2801078" y="1647071"/>
            <a:ext cx="2280528" cy="2478824"/>
          </a:xfrm>
          <a:prstGeom prst="curvedConnector3">
            <a:avLst>
              <a:gd name="adj1" fmla="val 544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41F9CBCE-0D22-6090-87D4-F88A83D0D476}"/>
              </a:ext>
            </a:extLst>
          </p:cNvPr>
          <p:cNvCxnSpPr>
            <a:cxnSpLocks/>
          </p:cNvCxnSpPr>
          <p:nvPr/>
        </p:nvCxnSpPr>
        <p:spPr>
          <a:xfrm>
            <a:off x="4562178" y="3924464"/>
            <a:ext cx="516078" cy="344001"/>
          </a:xfrm>
          <a:prstGeom prst="curvedConnector3">
            <a:avLst>
              <a:gd name="adj1" fmla="val 36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AF0AF89-B47D-0316-7D15-52C834F3AF31}"/>
              </a:ext>
            </a:extLst>
          </p:cNvPr>
          <p:cNvSpPr txBox="1"/>
          <p:nvPr/>
        </p:nvSpPr>
        <p:spPr>
          <a:xfrm>
            <a:off x="4449965" y="4174076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K,V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73F0C48-F253-CBB3-0DDB-8554D8907A88}"/>
              </a:ext>
            </a:extLst>
          </p:cNvPr>
          <p:cNvSpPr/>
          <p:nvPr/>
        </p:nvSpPr>
        <p:spPr>
          <a:xfrm>
            <a:off x="4525369" y="1997552"/>
            <a:ext cx="2774157" cy="3853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12C5E88-CA30-7B18-82EE-BEE217C6690B}"/>
              </a:ext>
            </a:extLst>
          </p:cNvPr>
          <p:cNvSpPr txBox="1"/>
          <p:nvPr/>
        </p:nvSpPr>
        <p:spPr>
          <a:xfrm rot="5400000">
            <a:off x="6323588" y="4261865"/>
            <a:ext cx="223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TRANSFORMER DECODER BLOCK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AE17E4D-1B27-B305-61E2-61103767B750}"/>
              </a:ext>
            </a:extLst>
          </p:cNvPr>
          <p:cNvCxnSpPr>
            <a:cxnSpLocks/>
          </p:cNvCxnSpPr>
          <p:nvPr/>
        </p:nvCxnSpPr>
        <p:spPr>
          <a:xfrm flipH="1" flipV="1">
            <a:off x="6021098" y="1838955"/>
            <a:ext cx="3450" cy="244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B5CDDC6-EEAD-AD47-0E54-2454E85ED18F}"/>
              </a:ext>
            </a:extLst>
          </p:cNvPr>
          <p:cNvSpPr txBox="1"/>
          <p:nvPr/>
        </p:nvSpPr>
        <p:spPr>
          <a:xfrm>
            <a:off x="4944634" y="1601140"/>
            <a:ext cx="2201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/>
              <a:t>repeat decoder </a:t>
            </a:r>
            <a:r>
              <a:rPr lang="en-US" sz="1200" dirty="0"/>
              <a:t>block N times)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488DA51-77A9-97C8-B6BB-EB6ABFF4891E}"/>
              </a:ext>
            </a:extLst>
          </p:cNvPr>
          <p:cNvCxnSpPr>
            <a:cxnSpLocks/>
          </p:cNvCxnSpPr>
          <p:nvPr/>
        </p:nvCxnSpPr>
        <p:spPr>
          <a:xfrm flipH="1" flipV="1">
            <a:off x="6005213" y="1423304"/>
            <a:ext cx="3450" cy="244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DDB37B1-194B-E2C6-8EA7-957390F2C4ED}"/>
              </a:ext>
            </a:extLst>
          </p:cNvPr>
          <p:cNvSpPr txBox="1"/>
          <p:nvPr/>
        </p:nvSpPr>
        <p:spPr>
          <a:xfrm>
            <a:off x="5166723" y="1125682"/>
            <a:ext cx="167574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Linear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63967B3-4595-648A-55D0-9097DFD8B169}"/>
              </a:ext>
            </a:extLst>
          </p:cNvPr>
          <p:cNvSpPr txBox="1"/>
          <p:nvPr/>
        </p:nvSpPr>
        <p:spPr>
          <a:xfrm>
            <a:off x="5166723" y="662507"/>
            <a:ext cx="167574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Softmax</a:t>
            </a:r>
            <a:endParaRPr lang="en-US" sz="1200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F0B0041-785F-4979-7A60-4A3454C12FD6}"/>
              </a:ext>
            </a:extLst>
          </p:cNvPr>
          <p:cNvCxnSpPr>
            <a:cxnSpLocks/>
          </p:cNvCxnSpPr>
          <p:nvPr/>
        </p:nvCxnSpPr>
        <p:spPr>
          <a:xfrm flipV="1">
            <a:off x="6004596" y="939506"/>
            <a:ext cx="0" cy="187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B27015D-2D3E-5213-A502-503D5FDC8EB7}"/>
              </a:ext>
            </a:extLst>
          </p:cNvPr>
          <p:cNvCxnSpPr>
            <a:cxnSpLocks/>
          </p:cNvCxnSpPr>
          <p:nvPr/>
        </p:nvCxnSpPr>
        <p:spPr>
          <a:xfrm flipV="1">
            <a:off x="6004596" y="475132"/>
            <a:ext cx="0" cy="187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0F75E20F-6652-5989-E591-925520F7F757}"/>
              </a:ext>
            </a:extLst>
          </p:cNvPr>
          <p:cNvSpPr txBox="1"/>
          <p:nvPr/>
        </p:nvSpPr>
        <p:spPr>
          <a:xfrm>
            <a:off x="5166723" y="194416"/>
            <a:ext cx="167574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Output </a:t>
            </a:r>
            <a:r>
              <a:rPr lang="en-US" sz="1200" dirty="0" err="1"/>
              <a:t>probabilites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49974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282</Words>
  <Application>Microsoft Office PowerPoint</Application>
  <PresentationFormat>Widescreen</PresentationFormat>
  <Paragraphs>114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Chen</dc:creator>
  <cp:lastModifiedBy>Matthew Chen</cp:lastModifiedBy>
  <cp:revision>5</cp:revision>
  <dcterms:created xsi:type="dcterms:W3CDTF">2023-09-27T21:30:43Z</dcterms:created>
  <dcterms:modified xsi:type="dcterms:W3CDTF">2023-10-13T19:35:00Z</dcterms:modified>
</cp:coreProperties>
</file>