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82788-24CC-4BD8-A74B-013BF9FBA34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FAF18-7CC6-4FEE-919B-1295B2F0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FAF18-7CC6-4FEE-919B-1295B2F08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A1A9-ABCF-5E27-54C8-784F4A5E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8231A-EF67-C9AE-3B97-AE4CC9E8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6D98-CA29-72F1-340F-4E8C5CF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A9C0-8E59-514C-5915-D7FB0A89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0158-7B6F-9654-8258-A31BEEB7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F4AE-A8A6-75EA-FE5E-45B14F49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65B1-38F3-477A-DCED-2BCA8375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41EF-6504-B833-B498-280C514A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8BB3-F36E-AC31-0179-6F6A9BAA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8512-7ED4-6EB0-B619-5884978D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CA58C-E48F-6CF1-6F2D-6B025C03E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C0B3-D9D7-1A97-949E-93955031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7C9E-5F61-DD56-F476-6954FEF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F687-4B37-A2A5-A447-7FC2A050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838B-1378-E6DA-327D-F77D2FD2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24C0-2C80-0E81-49F9-2D70A367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6184-DD57-1298-B916-0C8888BC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7AE6-283A-E437-C736-ADF7B89D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3671-5CBB-9797-6318-4847342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E0C0-BA08-61CA-E8BC-3BEED57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3F4C-578F-BABF-9C8C-AAAE0E53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8C59-D10E-DF94-4DDC-A7ECECE7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E958-CF73-D2A7-4678-DB20EA4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E453-C32A-498F-0414-DFFD5FA1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EC55-32B4-A310-24D6-89BBA091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439-C527-0D63-609C-7DA61018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DB6F-7CA9-2651-E778-E5B845910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21C7-4B38-F081-00E2-DD3F3B38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375E-10F5-F11C-D99A-FFDA315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985C-5183-C1B2-C593-FEC627D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BEE62-683D-D421-0810-B7BCA618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47CA-8A1B-B47A-FD27-181DE74C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06EB-5F44-4440-ECE6-F4D4004B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1482-B29A-B4D5-DCB2-CFC6190ED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D3C78-C94C-5546-0AF0-DB6B0F36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FC46-4333-B2B5-DF40-5E3E6EDB0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5D2A1-D136-917E-4914-70749B55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7C97-5147-904A-8E8F-E7CB57D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20700-9224-D2BA-BD1E-E24FFA0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9807-9F1D-F93C-3A49-4861FE9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92B84-372F-3975-4850-79A0737D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90FD2-AD01-B9BC-0EDB-FCDC139E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F447-064D-22A3-998A-1E4387D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CC13E-E2A8-D610-023E-166763E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D26C3-0AD5-387A-AF53-877F4A81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6D20-E906-2EA8-A0DE-BC966C6E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D3C4-7F4C-10F9-31D2-8D489538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0ACA-1051-F5D6-9121-D5110393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F7A2E-FA16-7E67-C734-BADA0DF1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EC7F-0AE6-F7A5-D762-ED654B9B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9930-73CE-AD44-2169-A33085D5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0E87-9060-E5EF-9204-94BAF337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55A1-A1E1-5606-4C26-743F415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245B1-AB3A-1FE7-00B3-10C359289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661F-133C-3948-3B8B-065BA052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C049B-A35B-8326-8BAA-34FC363D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9D19-D9C5-0A55-8209-823895A2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3800-9E27-BE22-BEDC-E6B65F69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29FA3-8BB9-2E90-4C17-3183B172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64D6-A0D0-7C9C-081C-2D3EC588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834C-D281-1CA7-CD5B-CE73C554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F25C-3480-42A5-AA05-8B3247F74B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A8E3-85A4-5D88-00FC-0D2B71EB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7DCC-B7E4-A213-61F2-31493E96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AF67-A2F5-4061-9413-89AD0D1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8722FC-2D40-7495-105B-112111EDF2FC}"/>
              </a:ext>
            </a:extLst>
          </p:cNvPr>
          <p:cNvSpPr/>
          <p:nvPr/>
        </p:nvSpPr>
        <p:spPr>
          <a:xfrm>
            <a:off x="5528788" y="961331"/>
            <a:ext cx="1392795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14021-3F63-4531-AA89-C1F53D93A261}"/>
              </a:ext>
            </a:extLst>
          </p:cNvPr>
          <p:cNvSpPr/>
          <p:nvPr/>
        </p:nvSpPr>
        <p:spPr>
          <a:xfrm>
            <a:off x="3028824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B8E99-9305-4F32-49F2-11C521391E07}"/>
              </a:ext>
            </a:extLst>
          </p:cNvPr>
          <p:cNvSpPr/>
          <p:nvPr/>
        </p:nvSpPr>
        <p:spPr>
          <a:xfrm>
            <a:off x="5433918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B3D3C4-CFAB-6CB9-4A92-ADD518E5BBA6}"/>
              </a:ext>
            </a:extLst>
          </p:cNvPr>
          <p:cNvSpPr/>
          <p:nvPr/>
        </p:nvSpPr>
        <p:spPr>
          <a:xfrm>
            <a:off x="6679360" y="2340500"/>
            <a:ext cx="106579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7495EF-F2E5-5B06-CF87-6CD81E6F4F02}"/>
              </a:ext>
            </a:extLst>
          </p:cNvPr>
          <p:cNvSpPr/>
          <p:nvPr/>
        </p:nvSpPr>
        <p:spPr>
          <a:xfrm>
            <a:off x="4226033" y="2340500"/>
            <a:ext cx="114956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1A8685-B7CB-6D7E-CEE5-6029A3ED9578}"/>
              </a:ext>
            </a:extLst>
          </p:cNvPr>
          <p:cNvSpPr/>
          <p:nvPr/>
        </p:nvSpPr>
        <p:spPr>
          <a:xfrm>
            <a:off x="7610917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A1C6A-E2D3-9D20-6BB1-0647C3261783}"/>
                  </a:ext>
                </a:extLst>
              </p:cNvPr>
              <p:cNvSpPr txBox="1"/>
              <p:nvPr/>
            </p:nvSpPr>
            <p:spPr>
              <a:xfrm>
                <a:off x="3300300" y="416226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A1C6A-E2D3-9D20-6BB1-0647C326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0" y="4162266"/>
                <a:ext cx="3714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C4731-242D-FD39-8189-D0D132A0F52A}"/>
                  </a:ext>
                </a:extLst>
              </p:cNvPr>
              <p:cNvSpPr txBox="1"/>
              <p:nvPr/>
            </p:nvSpPr>
            <p:spPr>
              <a:xfrm>
                <a:off x="5705394" y="412792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C4731-242D-FD39-8189-D0D132A0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94" y="4127920"/>
                <a:ext cx="367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9DA253-3F27-8DC4-06A0-C4246BFBB861}"/>
                  </a:ext>
                </a:extLst>
              </p:cNvPr>
              <p:cNvSpPr txBox="1"/>
              <p:nvPr/>
            </p:nvSpPr>
            <p:spPr>
              <a:xfrm>
                <a:off x="7882393" y="412792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9DA253-3F27-8DC4-06A0-C4246BFB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93" y="4127920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C0360-3E97-3628-4B47-81D45B7EBF7E}"/>
                  </a:ext>
                </a:extLst>
              </p:cNvPr>
              <p:cNvSpPr txBox="1"/>
              <p:nvPr/>
            </p:nvSpPr>
            <p:spPr>
              <a:xfrm>
                <a:off x="4191319" y="2613034"/>
                <a:ext cx="1218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C0360-3E97-3628-4B47-81D45B7E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19" y="2613034"/>
                <a:ext cx="12189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321CD-54EB-522E-E9CE-B34C2F216A3D}"/>
                  </a:ext>
                </a:extLst>
              </p:cNvPr>
              <p:cNvSpPr txBox="1"/>
              <p:nvPr/>
            </p:nvSpPr>
            <p:spPr>
              <a:xfrm>
                <a:off x="6623832" y="2613034"/>
                <a:ext cx="117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321CD-54EB-522E-E9CE-B34C2F21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32" y="2613034"/>
                <a:ext cx="11767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07B50-B1EC-D3DA-3C11-D8096B412841}"/>
                  </a:ext>
                </a:extLst>
              </p:cNvPr>
              <p:cNvSpPr txBox="1"/>
              <p:nvPr/>
            </p:nvSpPr>
            <p:spPr>
              <a:xfrm>
                <a:off x="5705394" y="1233865"/>
                <a:ext cx="1048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07B50-B1EC-D3DA-3C11-D8096B41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94" y="1233865"/>
                <a:ext cx="1048107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767A2-E341-46AB-5536-73944F3B5419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809313" y="3120989"/>
            <a:ext cx="585069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30656-D9B3-2DB7-288A-007802D2DCE0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5207244" y="1741820"/>
            <a:ext cx="525514" cy="73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D1FE01-A0E7-32CE-D33E-870208F3BBE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21835" y="3120989"/>
            <a:ext cx="345994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ED8DFC-7FFC-3AFD-3446-C4CF360E58A3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589069" y="3120989"/>
            <a:ext cx="479048" cy="7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7F104-0033-4330-C6B8-841DC0F4BD00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717613" y="1741820"/>
            <a:ext cx="494642" cy="59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483F58-AC7F-1041-D3A0-0F99FF602AA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14407" y="3120989"/>
            <a:ext cx="621034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1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8722FC-2D40-7495-105B-112111EDF2FC}"/>
              </a:ext>
            </a:extLst>
          </p:cNvPr>
          <p:cNvSpPr/>
          <p:nvPr/>
        </p:nvSpPr>
        <p:spPr>
          <a:xfrm>
            <a:off x="5528788" y="961331"/>
            <a:ext cx="1392795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14021-3F63-4531-AA89-C1F53D93A261}"/>
              </a:ext>
            </a:extLst>
          </p:cNvPr>
          <p:cNvSpPr/>
          <p:nvPr/>
        </p:nvSpPr>
        <p:spPr>
          <a:xfrm>
            <a:off x="3028824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B8E99-9305-4F32-49F2-11C521391E07}"/>
              </a:ext>
            </a:extLst>
          </p:cNvPr>
          <p:cNvSpPr/>
          <p:nvPr/>
        </p:nvSpPr>
        <p:spPr>
          <a:xfrm>
            <a:off x="5433918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B3D3C4-CFAB-6CB9-4A92-ADD518E5BBA6}"/>
              </a:ext>
            </a:extLst>
          </p:cNvPr>
          <p:cNvSpPr/>
          <p:nvPr/>
        </p:nvSpPr>
        <p:spPr>
          <a:xfrm>
            <a:off x="6679360" y="2340500"/>
            <a:ext cx="106579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7495EF-F2E5-5B06-CF87-6CD81E6F4F02}"/>
              </a:ext>
            </a:extLst>
          </p:cNvPr>
          <p:cNvSpPr/>
          <p:nvPr/>
        </p:nvSpPr>
        <p:spPr>
          <a:xfrm>
            <a:off x="4226033" y="2340500"/>
            <a:ext cx="114956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1A8685-B7CB-6D7E-CEE5-6029A3ED9578}"/>
              </a:ext>
            </a:extLst>
          </p:cNvPr>
          <p:cNvSpPr/>
          <p:nvPr/>
        </p:nvSpPr>
        <p:spPr>
          <a:xfrm>
            <a:off x="7610917" y="388973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A1C6A-E2D3-9D20-6BB1-0647C3261783}"/>
                  </a:ext>
                </a:extLst>
              </p:cNvPr>
              <p:cNvSpPr txBox="1"/>
              <p:nvPr/>
            </p:nvSpPr>
            <p:spPr>
              <a:xfrm>
                <a:off x="3300300" y="416226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A1C6A-E2D3-9D20-6BB1-0647C326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0" y="4162266"/>
                <a:ext cx="3714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C4731-242D-FD39-8189-D0D132A0F52A}"/>
                  </a:ext>
                </a:extLst>
              </p:cNvPr>
              <p:cNvSpPr txBox="1"/>
              <p:nvPr/>
            </p:nvSpPr>
            <p:spPr>
              <a:xfrm>
                <a:off x="5705394" y="412792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C4731-242D-FD39-8189-D0D132A0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94" y="4127920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9DA253-3F27-8DC4-06A0-C4246BFBB861}"/>
                  </a:ext>
                </a:extLst>
              </p:cNvPr>
              <p:cNvSpPr txBox="1"/>
              <p:nvPr/>
            </p:nvSpPr>
            <p:spPr>
              <a:xfrm>
                <a:off x="7882393" y="412792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9DA253-3F27-8DC4-06A0-C4246BFB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93" y="4127920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C0360-3E97-3628-4B47-81D45B7EBF7E}"/>
                  </a:ext>
                </a:extLst>
              </p:cNvPr>
              <p:cNvSpPr txBox="1"/>
              <p:nvPr/>
            </p:nvSpPr>
            <p:spPr>
              <a:xfrm>
                <a:off x="4191319" y="2613034"/>
                <a:ext cx="1218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C0360-3E97-3628-4B47-81D45B7E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19" y="2613034"/>
                <a:ext cx="12189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321CD-54EB-522E-E9CE-B34C2F216A3D}"/>
                  </a:ext>
                </a:extLst>
              </p:cNvPr>
              <p:cNvSpPr txBox="1"/>
              <p:nvPr/>
            </p:nvSpPr>
            <p:spPr>
              <a:xfrm>
                <a:off x="6623832" y="2613034"/>
                <a:ext cx="117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321CD-54EB-522E-E9CE-B34C2F21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32" y="2613034"/>
                <a:ext cx="11767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07B50-B1EC-D3DA-3C11-D8096B412841}"/>
                  </a:ext>
                </a:extLst>
              </p:cNvPr>
              <p:cNvSpPr txBox="1"/>
              <p:nvPr/>
            </p:nvSpPr>
            <p:spPr>
              <a:xfrm>
                <a:off x="5705394" y="1233865"/>
                <a:ext cx="1048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07B50-B1EC-D3DA-3C11-D8096B41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94" y="1233865"/>
                <a:ext cx="104810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767A2-E341-46AB-5536-73944F3B5419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809313" y="3120989"/>
            <a:ext cx="585069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30656-D9B3-2DB7-288A-007802D2DCE0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5207244" y="1741820"/>
            <a:ext cx="525514" cy="73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D1FE01-A0E7-32CE-D33E-870208F3BBE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21835" y="3120989"/>
            <a:ext cx="345994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ED8DFC-7FFC-3AFD-3446-C4CF360E58A3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589069" y="3120989"/>
            <a:ext cx="479048" cy="7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7F104-0033-4330-C6B8-841DC0F4BD00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717613" y="1741820"/>
            <a:ext cx="494642" cy="59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61A963-DCB4-C1F9-97CB-4CA90B0BFCDF}"/>
                  </a:ext>
                </a:extLst>
              </p:cNvPr>
              <p:cNvSpPr txBox="1"/>
              <p:nvPr/>
            </p:nvSpPr>
            <p:spPr>
              <a:xfrm>
                <a:off x="4609595" y="1626940"/>
                <a:ext cx="92640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61A963-DCB4-C1F9-97CB-4CA90B0B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95" y="1626940"/>
                <a:ext cx="926407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EDD8DF-2E27-BAF4-A96E-0A90690956DB}"/>
                  </a:ext>
                </a:extLst>
              </p:cNvPr>
              <p:cNvSpPr txBox="1"/>
              <p:nvPr/>
            </p:nvSpPr>
            <p:spPr>
              <a:xfrm>
                <a:off x="3264912" y="3097475"/>
                <a:ext cx="92929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EDD8DF-2E27-BAF4-A96E-0A9069095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12" y="3097475"/>
                <a:ext cx="929293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371CEC-CE2E-D1DD-3393-08EF43E89317}"/>
                  </a:ext>
                </a:extLst>
              </p:cNvPr>
              <p:cNvSpPr txBox="1"/>
              <p:nvPr/>
            </p:nvSpPr>
            <p:spPr>
              <a:xfrm>
                <a:off x="7015499" y="1566223"/>
                <a:ext cx="94134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371CEC-CE2E-D1DD-3393-08EF43E8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499" y="1566223"/>
                <a:ext cx="941348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FD484-D747-E922-3937-A0B188C2484B}"/>
                  </a:ext>
                </a:extLst>
              </p:cNvPr>
              <p:cNvSpPr txBox="1"/>
              <p:nvPr/>
            </p:nvSpPr>
            <p:spPr>
              <a:xfrm>
                <a:off x="4562174" y="3449185"/>
                <a:ext cx="929229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FD484-D747-E922-3937-A0B188C24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74" y="3449185"/>
                <a:ext cx="929229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A934E-DE7F-2651-61C7-208A343A4017}"/>
                  </a:ext>
                </a:extLst>
              </p:cNvPr>
              <p:cNvSpPr txBox="1"/>
              <p:nvPr/>
            </p:nvSpPr>
            <p:spPr>
              <a:xfrm>
                <a:off x="7929628" y="3094785"/>
                <a:ext cx="1087414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A934E-DE7F-2651-61C7-208A343A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628" y="3094785"/>
                <a:ext cx="1087414" cy="619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9A98F-E80D-DCF6-5F6A-4688F0DD6F72}"/>
              </a:ext>
            </a:extLst>
          </p:cNvPr>
          <p:cNvCxnSpPr>
            <a:cxnSpLocks/>
          </p:cNvCxnSpPr>
          <p:nvPr/>
        </p:nvCxnSpPr>
        <p:spPr>
          <a:xfrm flipV="1">
            <a:off x="6214407" y="3120989"/>
            <a:ext cx="621034" cy="9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11BB0A-5E02-BFAC-292D-330C24037620}"/>
                  </a:ext>
                </a:extLst>
              </p:cNvPr>
              <p:cNvSpPr txBox="1"/>
              <p:nvPr/>
            </p:nvSpPr>
            <p:spPr>
              <a:xfrm>
                <a:off x="5751652" y="3050443"/>
                <a:ext cx="92551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11BB0A-5E02-BFAC-292D-330C240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52" y="3050443"/>
                <a:ext cx="925510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AA8FEC-6FCA-743C-F981-23A7BC875CF9}"/>
              </a:ext>
            </a:extLst>
          </p:cNvPr>
          <p:cNvCxnSpPr>
            <a:cxnSpLocks/>
          </p:cNvCxnSpPr>
          <p:nvPr/>
        </p:nvCxnSpPr>
        <p:spPr>
          <a:xfrm flipH="1">
            <a:off x="5328954" y="1804577"/>
            <a:ext cx="545006" cy="80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83F3D2-50CF-DB51-A56B-0868999A3C8E}"/>
              </a:ext>
            </a:extLst>
          </p:cNvPr>
          <p:cNvCxnSpPr>
            <a:cxnSpLocks/>
          </p:cNvCxnSpPr>
          <p:nvPr/>
        </p:nvCxnSpPr>
        <p:spPr>
          <a:xfrm flipH="1">
            <a:off x="3912857" y="3168087"/>
            <a:ext cx="574755" cy="9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6F6ABA-8203-E772-C5F5-6DC88B37CAF3}"/>
              </a:ext>
            </a:extLst>
          </p:cNvPr>
          <p:cNvSpPr/>
          <p:nvPr/>
        </p:nvSpPr>
        <p:spPr>
          <a:xfrm>
            <a:off x="5292620" y="1289849"/>
            <a:ext cx="3039926" cy="30399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ACA32-DA56-2E2D-011F-C032ED54C4B1}"/>
                  </a:ext>
                </a:extLst>
              </p:cNvPr>
              <p:cNvSpPr txBox="1"/>
              <p:nvPr/>
            </p:nvSpPr>
            <p:spPr>
              <a:xfrm>
                <a:off x="5982962" y="2476809"/>
                <a:ext cx="20007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ACA32-DA56-2E2D-011F-C032ED54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62" y="2476809"/>
                <a:ext cx="200074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866DB-C5DF-68D5-073D-2D89ADF69D70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887359" y="1731910"/>
            <a:ext cx="1323253" cy="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DFD68-2D39-19A0-D488-F9F4DE323974}"/>
              </a:ext>
            </a:extLst>
          </p:cNvPr>
          <p:cNvCxnSpPr>
            <a:cxnSpLocks/>
            <a:endCxn id="4" idx="5"/>
          </p:cNvCxnSpPr>
          <p:nvPr/>
        </p:nvCxnSpPr>
        <p:spPr>
          <a:xfrm flipH="1">
            <a:off x="7887359" y="3884588"/>
            <a:ext cx="126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A62774-047F-746A-A8DD-60DA1C2312E1}"/>
                  </a:ext>
                </a:extLst>
              </p:cNvPr>
              <p:cNvSpPr txBox="1"/>
              <p:nvPr/>
            </p:nvSpPr>
            <p:spPr>
              <a:xfrm>
                <a:off x="8987762" y="1208690"/>
                <a:ext cx="4456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A62774-047F-746A-A8DD-60DA1C23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762" y="1208690"/>
                <a:ext cx="4456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357760-A4AF-08DD-894F-DE46CD6E4305}"/>
                  </a:ext>
                </a:extLst>
              </p:cNvPr>
              <p:cNvSpPr txBox="1"/>
              <p:nvPr/>
            </p:nvSpPr>
            <p:spPr>
              <a:xfrm>
                <a:off x="9143734" y="3794672"/>
                <a:ext cx="57945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357760-A4AF-08DD-894F-DE46CD6E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734" y="3794672"/>
                <a:ext cx="579454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DFCF68-2ECC-A049-C3F8-483B372626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82315" y="1350406"/>
            <a:ext cx="2655492" cy="38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0FFDCE-4BA3-91D0-01AB-13837BA5B361}"/>
                  </a:ext>
                </a:extLst>
              </p:cNvPr>
              <p:cNvSpPr txBox="1"/>
              <p:nvPr/>
            </p:nvSpPr>
            <p:spPr>
              <a:xfrm>
                <a:off x="2892601" y="888351"/>
                <a:ext cx="621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0FFDCE-4BA3-91D0-01AB-13837BA5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01" y="888351"/>
                <a:ext cx="6219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2A76FC-8FEE-E24F-2149-9CF6AEE242B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203552" y="3884588"/>
            <a:ext cx="2534255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028A5-8E45-A5EB-CF48-3CDFABCAABE2}"/>
                  </a:ext>
                </a:extLst>
              </p:cNvPr>
              <p:cNvSpPr txBox="1"/>
              <p:nvPr/>
            </p:nvSpPr>
            <p:spPr>
              <a:xfrm>
                <a:off x="2954883" y="3930350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028A5-8E45-A5EB-CF48-3CDFABCA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883" y="3930350"/>
                <a:ext cx="4680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F9759-FA9B-2E3C-D557-12677051B1D7}"/>
              </a:ext>
            </a:extLst>
          </p:cNvPr>
          <p:cNvCxnSpPr>
            <a:cxnSpLocks/>
          </p:cNvCxnSpPr>
          <p:nvPr/>
        </p:nvCxnSpPr>
        <p:spPr>
          <a:xfrm flipH="1" flipV="1">
            <a:off x="3082315" y="1703459"/>
            <a:ext cx="2440419" cy="34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806F36-D93E-2F2F-BFEC-369A77FA2C5B}"/>
              </a:ext>
            </a:extLst>
          </p:cNvPr>
          <p:cNvCxnSpPr>
            <a:cxnSpLocks/>
          </p:cNvCxnSpPr>
          <p:nvPr/>
        </p:nvCxnSpPr>
        <p:spPr>
          <a:xfrm flipH="1">
            <a:off x="3336456" y="4099661"/>
            <a:ext cx="2646506" cy="72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E7CA8A-55FF-F6DA-66E1-367F35C8ED98}"/>
                  </a:ext>
                </a:extLst>
              </p:cNvPr>
              <p:cNvSpPr txBox="1"/>
              <p:nvPr/>
            </p:nvSpPr>
            <p:spPr>
              <a:xfrm>
                <a:off x="5775688" y="1574463"/>
                <a:ext cx="728917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E7CA8A-55FF-F6DA-66E1-367F35C8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88" y="1574463"/>
                <a:ext cx="728917" cy="794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408F31-2804-FB4B-525B-DE53CE0C79C6}"/>
                  </a:ext>
                </a:extLst>
              </p:cNvPr>
              <p:cNvSpPr txBox="1"/>
              <p:nvPr/>
            </p:nvSpPr>
            <p:spPr>
              <a:xfrm>
                <a:off x="5775688" y="3268751"/>
                <a:ext cx="597920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408F31-2804-FB4B-525B-DE53CE0C7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88" y="3268751"/>
                <a:ext cx="59792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36204A-5AFB-BA3A-9174-A6564E4CCA8A}"/>
                  </a:ext>
                </a:extLst>
              </p:cNvPr>
              <p:cNvSpPr txBox="1"/>
              <p:nvPr/>
            </p:nvSpPr>
            <p:spPr>
              <a:xfrm>
                <a:off x="2954883" y="1749445"/>
                <a:ext cx="728917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36204A-5AFB-BA3A-9174-A6564E4C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883" y="1749445"/>
                <a:ext cx="728917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1614C9-71B8-D37E-3C79-B0A6EF348D4A}"/>
                  </a:ext>
                </a:extLst>
              </p:cNvPr>
              <p:cNvSpPr txBox="1"/>
              <p:nvPr/>
            </p:nvSpPr>
            <p:spPr>
              <a:xfrm>
                <a:off x="3224775" y="4823900"/>
                <a:ext cx="597920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1614C9-71B8-D37E-3C79-B0A6EF34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75" y="4823900"/>
                <a:ext cx="59792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BCE394B-6EE3-439F-E3A7-727E15093172}"/>
              </a:ext>
            </a:extLst>
          </p:cNvPr>
          <p:cNvSpPr/>
          <p:nvPr/>
        </p:nvSpPr>
        <p:spPr>
          <a:xfrm>
            <a:off x="2549420" y="563174"/>
            <a:ext cx="1932012" cy="546823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C5B932-7BBC-1720-D2B6-592FE96B197E}"/>
              </a:ext>
            </a:extLst>
          </p:cNvPr>
          <p:cNvSpPr/>
          <p:nvPr/>
        </p:nvSpPr>
        <p:spPr>
          <a:xfrm>
            <a:off x="5077281" y="534634"/>
            <a:ext cx="1932012" cy="546823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B482D-15BE-3AEE-4A77-AB5B0FF1D562}"/>
              </a:ext>
            </a:extLst>
          </p:cNvPr>
          <p:cNvSpPr/>
          <p:nvPr/>
        </p:nvSpPr>
        <p:spPr>
          <a:xfrm>
            <a:off x="8585500" y="548855"/>
            <a:ext cx="1932012" cy="546823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D4EAA3-F76B-9BB4-BD81-4874008615D8}"/>
              </a:ext>
            </a:extLst>
          </p:cNvPr>
          <p:cNvSpPr txBox="1"/>
          <p:nvPr/>
        </p:nvSpPr>
        <p:spPr>
          <a:xfrm>
            <a:off x="2450831" y="6021803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Downstream gradients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E410B-4549-3570-E3FB-93768D82773E}"/>
              </a:ext>
            </a:extLst>
          </p:cNvPr>
          <p:cNvSpPr txBox="1"/>
          <p:nvPr/>
        </p:nvSpPr>
        <p:spPr>
          <a:xfrm>
            <a:off x="5188898" y="5998485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gradients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0C9AC-5261-33E2-183B-06BFD8714A7F}"/>
              </a:ext>
            </a:extLst>
          </p:cNvPr>
          <p:cNvSpPr txBox="1"/>
          <p:nvPr/>
        </p:nvSpPr>
        <p:spPr>
          <a:xfrm>
            <a:off x="8518707" y="6001836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Upstream gradients</a:t>
            </a:r>
          </a:p>
        </p:txBody>
      </p:sp>
    </p:spTree>
    <p:extLst>
      <p:ext uri="{BB962C8B-B14F-4D97-AF65-F5344CB8AC3E}">
        <p14:creationId xmlns:p14="http://schemas.microsoft.com/office/powerpoint/2010/main" val="21428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1</cp:revision>
  <dcterms:created xsi:type="dcterms:W3CDTF">2023-08-23T16:17:01Z</dcterms:created>
  <dcterms:modified xsi:type="dcterms:W3CDTF">2023-08-23T17:40:21Z</dcterms:modified>
</cp:coreProperties>
</file>