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5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DF7-0304-E7BA-6A27-468CD183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4A0B-9815-0FCD-F8B3-B2E3C2C2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DE72-9479-6ED0-09B5-EBF6CF1B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A317-D13D-BC09-A77A-58975000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7CD0-3B97-4120-30B7-AEF4544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411B-28B5-665E-6778-19D2FE70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2DD92-C426-4ED7-F1D5-1414AB28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9FD6-BF67-6877-E977-64E0BE8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B8C5-688B-6849-224B-E544F7F5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523F-7F5A-7BB3-01ED-740C1B25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48E44-087E-F9E1-E27E-237037848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65ED-5922-CC74-6A2C-4C37FC0F8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063E-ADEE-3994-D092-906320EB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D54E-53A2-3EAE-F708-5D398C51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6B1D-A723-6B7F-2144-F050F900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C448-C5BC-D843-DC19-81EE0F6C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08C6-9FB7-5F55-1064-92B0CAF2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A7-879F-A837-BFE6-8E3566E9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D1B5-3811-D6BC-FDE2-0E8F5105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9B7D-8FB8-7948-5619-E6C827D1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E061-FCB8-99B8-DEDB-00B54ECF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123D-711D-929F-0914-96EBE137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4976-D64D-AC17-3DEB-5CA197A1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3C97-3AA9-742B-9FD5-49795DAB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4D61-6234-DCED-3494-DAAD03EC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5189-DF01-8B6E-E879-C1964643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4AA8-A8CD-E5CF-FD3D-582F38226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4354-92A3-3D3E-779A-20092618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39F1-4B43-540E-70C9-5865A455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0387-1AF8-5F28-2971-5F77416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3C96-B9D2-C2C5-C94A-48F53DC1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5988-9D53-A1C9-74A9-A1F5703D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6CEE-67C6-8345-B9E0-B31DC4B8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9439-B9FE-1F8E-3BD2-9CE9B189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FCA30-CF6D-6F50-BBFD-449999CA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0F9A-859F-077E-46B1-38188A4AB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FB178-C681-C969-5A37-0C3B72DC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1D71B-C81D-B6FA-D736-3A37A7B4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82B97-C107-FDC2-20AF-5A9B5E6E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B3C0-4F7C-356C-26C3-49A6B0C4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7C0DB-B332-F0D3-1DCB-E17DAAC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EFF96-C28F-D653-C196-E0E8764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8BD03-3913-FA8D-293F-869B7885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0EADA-FDAD-3C60-F1FB-98A0008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42830-321C-60D6-0386-161D8B32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A73E-958F-4324-222F-E86450C0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58B4-E516-85DF-FCCB-31D74955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5326-25E3-D615-AE32-5A8C76E9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8ACC-C9B5-BE7A-9EF7-709F753FF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5D9B-A50F-220F-7F49-5877FDC6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37C6-1C61-609A-6E21-183396A2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5D67-FA0F-9580-FA88-8CA47FF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2723-646E-07C7-F387-573CD43F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60C49-26A6-4D8D-52B5-694ECFABA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52F9-6754-19B9-33EC-31793479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A11C9-D379-EEE7-353B-014F2F88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6B8BF-BB15-7D3E-4671-6E0BAD23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6B82-EB4D-FDF3-BE89-2E49B71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188E3-1559-126B-4D70-CB5BCE3A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3BBF-47D8-73A2-8810-0B783F8A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A7CE-7B6F-C826-39C1-CDA9D09C8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C9CA6-D076-4A33-B717-B7AD50CD1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58B-FE1C-E6CB-FFE1-AA957C135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A740-1838-48AC-FB3E-D65EBD505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6FF31-BB20-47C2-8F02-2E9EFE1AE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68F1A2F-E5AF-8FF6-D50D-959C1BFED0A0}"/>
              </a:ext>
            </a:extLst>
          </p:cNvPr>
          <p:cNvGrpSpPr/>
          <p:nvPr/>
        </p:nvGrpSpPr>
        <p:grpSpPr>
          <a:xfrm>
            <a:off x="1651333" y="4995401"/>
            <a:ext cx="1317458" cy="577516"/>
            <a:chOff x="1654343" y="4872790"/>
            <a:chExt cx="1317458" cy="5775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C00D52-09C5-CD7A-DE91-73DFB7D01F96}"/>
                </a:ext>
              </a:extLst>
            </p:cNvPr>
            <p:cNvSpPr/>
            <p:nvPr/>
          </p:nvSpPr>
          <p:spPr>
            <a:xfrm>
              <a:off x="1654343" y="4872790"/>
              <a:ext cx="1317458" cy="5775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42E8038-B46F-CA18-0E82-57D559E59272}"/>
                    </a:ext>
                  </a:extLst>
                </p:cNvPr>
                <p:cNvSpPr txBox="1"/>
                <p:nvPr/>
              </p:nvSpPr>
              <p:spPr>
                <a:xfrm>
                  <a:off x="2022639" y="5023048"/>
                  <a:ext cx="5808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42E8038-B46F-CA18-0E82-57D559E59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639" y="5023048"/>
                  <a:ext cx="58086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6250" r="-7292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51527-CFCF-C341-C9B4-96841CF0EA56}"/>
              </a:ext>
            </a:extLst>
          </p:cNvPr>
          <p:cNvSpPr/>
          <p:nvPr/>
        </p:nvSpPr>
        <p:spPr>
          <a:xfrm>
            <a:off x="1395663" y="2737184"/>
            <a:ext cx="1828799" cy="18889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2302379-62C9-C45F-8D49-9D6AA3FD2DAE}"/>
              </a:ext>
            </a:extLst>
          </p:cNvPr>
          <p:cNvGrpSpPr/>
          <p:nvPr/>
        </p:nvGrpSpPr>
        <p:grpSpPr>
          <a:xfrm>
            <a:off x="1833503" y="2857778"/>
            <a:ext cx="1041410" cy="1618608"/>
            <a:chOff x="1833503" y="2857778"/>
            <a:chExt cx="1041410" cy="1618608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2A139DE-1E21-DE57-BE8A-ECA710D5F98F}"/>
                </a:ext>
              </a:extLst>
            </p:cNvPr>
            <p:cNvSpPr/>
            <p:nvPr/>
          </p:nvSpPr>
          <p:spPr>
            <a:xfrm>
              <a:off x="1975213" y="4337830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FC246320-D414-08A6-21CB-3B122B864CF0}"/>
                </a:ext>
              </a:extLst>
            </p:cNvPr>
            <p:cNvSpPr/>
            <p:nvPr/>
          </p:nvSpPr>
          <p:spPr>
            <a:xfrm>
              <a:off x="2282018" y="4337830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16A06E8A-A608-C524-8139-A6056611355F}"/>
                </a:ext>
              </a:extLst>
            </p:cNvPr>
            <p:cNvSpPr/>
            <p:nvPr/>
          </p:nvSpPr>
          <p:spPr>
            <a:xfrm>
              <a:off x="2590157" y="4337830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89DB0150-9064-51E1-7859-E02375F63F26}"/>
                </a:ext>
              </a:extLst>
            </p:cNvPr>
            <p:cNvSpPr/>
            <p:nvPr/>
          </p:nvSpPr>
          <p:spPr>
            <a:xfrm>
              <a:off x="1833503" y="3949813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038C518D-46D4-20A4-F55A-D31466828534}"/>
                </a:ext>
              </a:extLst>
            </p:cNvPr>
            <p:cNvSpPr/>
            <p:nvPr/>
          </p:nvSpPr>
          <p:spPr>
            <a:xfrm>
              <a:off x="2001267" y="3949812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6CB9AB2B-7DEC-AD7C-4AC6-F6C8C38495A6}"/>
                </a:ext>
              </a:extLst>
            </p:cNvPr>
            <p:cNvSpPr/>
            <p:nvPr/>
          </p:nvSpPr>
          <p:spPr>
            <a:xfrm>
              <a:off x="2169031" y="3949812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2251BF8-F60A-2EA7-A817-8DE191AADC90}"/>
                </a:ext>
              </a:extLst>
            </p:cNvPr>
            <p:cNvSpPr/>
            <p:nvPr/>
          </p:nvSpPr>
          <p:spPr>
            <a:xfrm>
              <a:off x="2515956" y="3949812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7B8535E7-7699-064E-1006-7C6E6BAE81A1}"/>
                </a:ext>
              </a:extLst>
            </p:cNvPr>
            <p:cNvSpPr/>
            <p:nvPr/>
          </p:nvSpPr>
          <p:spPr>
            <a:xfrm>
              <a:off x="2736357" y="3949812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1C0D40-E1D4-C5ED-F94A-5FBBA0817912}"/>
                </a:ext>
              </a:extLst>
            </p:cNvPr>
            <p:cNvSpPr txBox="1"/>
            <p:nvPr/>
          </p:nvSpPr>
          <p:spPr>
            <a:xfrm>
              <a:off x="2230205" y="3783739"/>
              <a:ext cx="439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F596FA89-3E10-FBDB-0FB9-C84F6A720797}"/>
                </a:ext>
              </a:extLst>
            </p:cNvPr>
            <p:cNvSpPr/>
            <p:nvPr/>
          </p:nvSpPr>
          <p:spPr>
            <a:xfrm>
              <a:off x="1833503" y="3663424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1929B6CA-436E-4115-57CA-94119584CC90}"/>
                </a:ext>
              </a:extLst>
            </p:cNvPr>
            <p:cNvSpPr/>
            <p:nvPr/>
          </p:nvSpPr>
          <p:spPr>
            <a:xfrm>
              <a:off x="2001267" y="3663423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A362412A-EA87-26C8-1D4A-5DAEE12560A9}"/>
                </a:ext>
              </a:extLst>
            </p:cNvPr>
            <p:cNvSpPr/>
            <p:nvPr/>
          </p:nvSpPr>
          <p:spPr>
            <a:xfrm>
              <a:off x="2169031" y="3663423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9866E347-F059-4E53-8841-48C311C95FE8}"/>
                </a:ext>
              </a:extLst>
            </p:cNvPr>
            <p:cNvSpPr/>
            <p:nvPr/>
          </p:nvSpPr>
          <p:spPr>
            <a:xfrm>
              <a:off x="2515956" y="3663423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D534E7-DD99-BC54-4149-869C3A012D87}"/>
                </a:ext>
              </a:extLst>
            </p:cNvPr>
            <p:cNvSpPr/>
            <p:nvPr/>
          </p:nvSpPr>
          <p:spPr>
            <a:xfrm>
              <a:off x="2736357" y="3663423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62170E-68D1-2C55-6FE4-67EBA2F94654}"/>
                </a:ext>
              </a:extLst>
            </p:cNvPr>
            <p:cNvSpPr txBox="1"/>
            <p:nvPr/>
          </p:nvSpPr>
          <p:spPr>
            <a:xfrm>
              <a:off x="2221668" y="349699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43005A-3F83-E551-C8F1-F43A4E39565F}"/>
                </a:ext>
              </a:extLst>
            </p:cNvPr>
            <p:cNvSpPr txBox="1"/>
            <p:nvPr/>
          </p:nvSpPr>
          <p:spPr>
            <a:xfrm>
              <a:off x="2220577" y="3291083"/>
              <a:ext cx="439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408B1F56-EBD1-0AE6-8A04-125930406661}"/>
                </a:ext>
              </a:extLst>
            </p:cNvPr>
            <p:cNvSpPr/>
            <p:nvPr/>
          </p:nvSpPr>
          <p:spPr>
            <a:xfrm>
              <a:off x="1833503" y="3255485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91A37084-9823-4DB3-B434-DF1CEC835FB4}"/>
                </a:ext>
              </a:extLst>
            </p:cNvPr>
            <p:cNvSpPr/>
            <p:nvPr/>
          </p:nvSpPr>
          <p:spPr>
            <a:xfrm>
              <a:off x="2001267" y="3255484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E7BFE088-2D9E-4267-FC4E-675A78E1C641}"/>
                </a:ext>
              </a:extLst>
            </p:cNvPr>
            <p:cNvSpPr/>
            <p:nvPr/>
          </p:nvSpPr>
          <p:spPr>
            <a:xfrm>
              <a:off x="2169031" y="3255484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BD85EF5B-4E7A-D3DC-362E-BD29EC691DC1}"/>
                </a:ext>
              </a:extLst>
            </p:cNvPr>
            <p:cNvSpPr/>
            <p:nvPr/>
          </p:nvSpPr>
          <p:spPr>
            <a:xfrm>
              <a:off x="2515956" y="3255484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256B6C96-7296-8C00-C04F-DE40DE637E95}"/>
                </a:ext>
              </a:extLst>
            </p:cNvPr>
            <p:cNvSpPr/>
            <p:nvPr/>
          </p:nvSpPr>
          <p:spPr>
            <a:xfrm>
              <a:off x="2736357" y="3255484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6A1808A7-DC76-E0A4-124B-3421519E47D8}"/>
                </a:ext>
              </a:extLst>
            </p:cNvPr>
            <p:cNvSpPr/>
            <p:nvPr/>
          </p:nvSpPr>
          <p:spPr>
            <a:xfrm>
              <a:off x="1945876" y="2857778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F029F8B-9FAE-4CAE-831F-4EEFAF9E202B}"/>
                </a:ext>
              </a:extLst>
            </p:cNvPr>
            <p:cNvSpPr/>
            <p:nvPr/>
          </p:nvSpPr>
          <p:spPr>
            <a:xfrm>
              <a:off x="2252681" y="2857778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CDED1AAF-7A2F-8F88-8BF4-C9E132CDCEDF}"/>
                </a:ext>
              </a:extLst>
            </p:cNvPr>
            <p:cNvSpPr/>
            <p:nvPr/>
          </p:nvSpPr>
          <p:spPr>
            <a:xfrm>
              <a:off x="2560820" y="2857778"/>
              <a:ext cx="138556" cy="1385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05710C-F5C7-0BEB-0C3B-9669501AE112}"/>
                </a:ext>
              </a:extLst>
            </p:cNvPr>
            <p:cNvCxnSpPr>
              <a:cxnSpLocks/>
              <a:stCxn id="15" idx="4"/>
              <a:endCxn id="12" idx="0"/>
            </p:cNvCxnSpPr>
            <p:nvPr/>
          </p:nvCxnSpPr>
          <p:spPr>
            <a:xfrm>
              <a:off x="1902781" y="4088369"/>
              <a:ext cx="141710" cy="2494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8154FE7-395A-378A-A1E2-0F67D3FA52B6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flipH="1">
              <a:off x="2044491" y="4088368"/>
              <a:ext cx="26054" cy="24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15FC9B-A406-BC0C-C3A4-1BEDB486335A}"/>
                </a:ext>
              </a:extLst>
            </p:cNvPr>
            <p:cNvCxnSpPr>
              <a:cxnSpLocks/>
              <a:stCxn id="17" idx="4"/>
              <a:endCxn id="12" idx="0"/>
            </p:cNvCxnSpPr>
            <p:nvPr/>
          </p:nvCxnSpPr>
          <p:spPr>
            <a:xfrm flipH="1">
              <a:off x="2044491" y="4088368"/>
              <a:ext cx="193818" cy="24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CA3BE6-C264-7ED4-00E6-C89F8D67BD0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2044491" y="4070404"/>
              <a:ext cx="507118" cy="2674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AA460E-9B5F-D611-933A-EEF30027E0C3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059512" y="4088368"/>
              <a:ext cx="746123" cy="24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CDB145F-5863-3918-EF40-6BC3784CC38B}"/>
                </a:ext>
              </a:extLst>
            </p:cNvPr>
            <p:cNvCxnSpPr>
              <a:cxnSpLocks/>
              <a:stCxn id="13" idx="1"/>
              <a:endCxn id="15" idx="4"/>
            </p:cNvCxnSpPr>
            <p:nvPr/>
          </p:nvCxnSpPr>
          <p:spPr>
            <a:xfrm flipH="1" flipV="1">
              <a:off x="1902781" y="4088369"/>
              <a:ext cx="399528" cy="269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192477-47BE-D0C3-5427-E1A69995F38B}"/>
                </a:ext>
              </a:extLst>
            </p:cNvPr>
            <p:cNvCxnSpPr>
              <a:cxnSpLocks/>
              <a:stCxn id="13" idx="1"/>
              <a:endCxn id="16" idx="4"/>
            </p:cNvCxnSpPr>
            <p:nvPr/>
          </p:nvCxnSpPr>
          <p:spPr>
            <a:xfrm flipH="1" flipV="1">
              <a:off x="2070545" y="4088368"/>
              <a:ext cx="231764" cy="2697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91EBA9-94D2-FBC7-3ED1-194DDEBEBB8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2302309" y="4085554"/>
              <a:ext cx="286514" cy="2725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873930E-6841-6A47-89D3-8619132088E0}"/>
                </a:ext>
              </a:extLst>
            </p:cNvPr>
            <p:cNvCxnSpPr>
              <a:cxnSpLocks/>
              <a:stCxn id="13" idx="1"/>
              <a:endCxn id="19" idx="4"/>
            </p:cNvCxnSpPr>
            <p:nvPr/>
          </p:nvCxnSpPr>
          <p:spPr>
            <a:xfrm flipV="1">
              <a:off x="2302309" y="4088368"/>
              <a:ext cx="503326" cy="2697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F3A2EE0-D1DE-B45F-C62D-FC3A7CE9DE8E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H="1" flipV="1">
              <a:off x="1902781" y="4088369"/>
              <a:ext cx="756654" cy="2494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398E664-4E38-E6E0-ED50-11F683BE38BF}"/>
                </a:ext>
              </a:extLst>
            </p:cNvPr>
            <p:cNvCxnSpPr>
              <a:cxnSpLocks/>
              <a:stCxn id="14" idx="0"/>
              <a:endCxn id="16" idx="4"/>
            </p:cNvCxnSpPr>
            <p:nvPr/>
          </p:nvCxnSpPr>
          <p:spPr>
            <a:xfrm flipH="1" flipV="1">
              <a:off x="2070545" y="4088368"/>
              <a:ext cx="588890" cy="24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B8B4B5D-C4D2-42E2-A15D-4E966F2E02D9}"/>
                </a:ext>
              </a:extLst>
            </p:cNvPr>
            <p:cNvCxnSpPr>
              <a:cxnSpLocks/>
              <a:stCxn id="14" idx="0"/>
              <a:endCxn id="17" idx="4"/>
            </p:cNvCxnSpPr>
            <p:nvPr/>
          </p:nvCxnSpPr>
          <p:spPr>
            <a:xfrm flipH="1" flipV="1">
              <a:off x="2238309" y="4088368"/>
              <a:ext cx="421126" cy="24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620A67-A744-442A-8DBC-F6144EFDEC1B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580119" y="4065263"/>
              <a:ext cx="79316" cy="2725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2E08D82-F359-A66E-6B95-27C5F40985D0}"/>
                </a:ext>
              </a:extLst>
            </p:cNvPr>
            <p:cNvCxnSpPr>
              <a:cxnSpLocks/>
              <a:stCxn id="14" idx="0"/>
              <a:endCxn id="19" idx="4"/>
            </p:cNvCxnSpPr>
            <p:nvPr/>
          </p:nvCxnSpPr>
          <p:spPr>
            <a:xfrm flipV="1">
              <a:off x="2659435" y="4088368"/>
              <a:ext cx="146200" cy="24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C95C74B-D45E-961D-602A-B4BE2A54C944}"/>
                </a:ext>
              </a:extLst>
            </p:cNvPr>
            <p:cNvCxnSpPr>
              <a:cxnSpLocks/>
              <a:stCxn id="15" idx="0"/>
              <a:endCxn id="21" idx="4"/>
            </p:cNvCxnSpPr>
            <p:nvPr/>
          </p:nvCxnSpPr>
          <p:spPr>
            <a:xfrm flipV="1">
              <a:off x="1902781" y="3801980"/>
              <a:ext cx="0" cy="1478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0F3811-D6B5-5CA1-CB30-1A11DAE3BD0E}"/>
                </a:ext>
              </a:extLst>
            </p:cNvPr>
            <p:cNvCxnSpPr>
              <a:cxnSpLocks/>
              <a:stCxn id="15" idx="0"/>
              <a:endCxn id="22" idx="4"/>
            </p:cNvCxnSpPr>
            <p:nvPr/>
          </p:nvCxnSpPr>
          <p:spPr>
            <a:xfrm flipV="1">
              <a:off x="1902781" y="3801979"/>
              <a:ext cx="167764" cy="1478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0F41E0-700F-7AD3-1679-B08BBCCA2D0E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1902781" y="3815599"/>
              <a:ext cx="335093" cy="1342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0637C13-C465-E4F3-6D95-49E7278BAA4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1902781" y="3814834"/>
              <a:ext cx="682453" cy="134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0945DB1-D534-B46B-23DA-9EC4D4588DCE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V="1">
              <a:off x="1875518" y="3801979"/>
              <a:ext cx="930117" cy="167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74EA15-DE0B-CBAC-CA01-1EE5537E7D75}"/>
                </a:ext>
              </a:extLst>
            </p:cNvPr>
            <p:cNvCxnSpPr>
              <a:cxnSpLocks/>
              <a:stCxn id="19" idx="0"/>
              <a:endCxn id="25" idx="4"/>
            </p:cNvCxnSpPr>
            <p:nvPr/>
          </p:nvCxnSpPr>
          <p:spPr>
            <a:xfrm flipV="1">
              <a:off x="2805635" y="3801979"/>
              <a:ext cx="0" cy="1478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AC6FB7B-E9D5-15CE-1631-DEBD92D065EB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H="1" flipV="1">
              <a:off x="2585234" y="3801979"/>
              <a:ext cx="220401" cy="1478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ED6689-0C3E-A79D-A200-C4AE45237007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248907" y="3825084"/>
              <a:ext cx="556728" cy="1247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C2E57F-C2DF-2B63-D072-52F60AAAA54C}"/>
                </a:ext>
              </a:extLst>
            </p:cNvPr>
            <p:cNvCxnSpPr>
              <a:cxnSpLocks/>
              <a:stCxn id="19" idx="0"/>
              <a:endCxn id="22" idx="4"/>
            </p:cNvCxnSpPr>
            <p:nvPr/>
          </p:nvCxnSpPr>
          <p:spPr>
            <a:xfrm flipH="1" flipV="1">
              <a:off x="2070545" y="3801979"/>
              <a:ext cx="735090" cy="1478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B5ABE46-BA9C-7E91-566D-3EE2E7D5CD1A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V="1">
              <a:off x="2551011" y="3781688"/>
              <a:ext cx="205637" cy="18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394D895-A652-69CB-4E13-0F998002C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5812" y="3799165"/>
              <a:ext cx="33153" cy="130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9994565-B95F-80C3-DF49-7237CB36BB71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 flipV="1">
              <a:off x="2282018" y="3794617"/>
              <a:ext cx="387913" cy="1737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52C8164-8E00-B4D7-91A9-367227045A1B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1902781" y="3801980"/>
              <a:ext cx="182176" cy="138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0EFBDA1-B994-A603-C4D2-9BB636FDCA48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V="1">
              <a:off x="2055181" y="3801979"/>
              <a:ext cx="15364" cy="152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AF3B249-F24C-AAD2-48DF-529FD5FFDFD7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070545" y="3820219"/>
              <a:ext cx="175677" cy="1295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9366A72-16C8-314C-F81D-CF90BF050EFF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V="1">
              <a:off x="2230205" y="3814833"/>
              <a:ext cx="371108" cy="153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572AC63-74BC-81EC-F86B-DE18989FC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5483" y="3823756"/>
              <a:ext cx="41813" cy="1655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C286AEA-21B8-FB66-ACC5-378891AD77E1}"/>
                </a:ext>
              </a:extLst>
            </p:cNvPr>
            <p:cNvCxnSpPr>
              <a:cxnSpLocks/>
              <a:stCxn id="21" idx="0"/>
              <a:endCxn id="47" idx="4"/>
            </p:cNvCxnSpPr>
            <p:nvPr/>
          </p:nvCxnSpPr>
          <p:spPr>
            <a:xfrm flipV="1">
              <a:off x="1902781" y="3394041"/>
              <a:ext cx="0" cy="269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4F8C98E-7D2F-FB39-D9C5-80DCBD950072}"/>
                </a:ext>
              </a:extLst>
            </p:cNvPr>
            <p:cNvCxnSpPr>
              <a:cxnSpLocks/>
              <a:stCxn id="21" idx="0"/>
              <a:endCxn id="48" idx="4"/>
            </p:cNvCxnSpPr>
            <p:nvPr/>
          </p:nvCxnSpPr>
          <p:spPr>
            <a:xfrm flipV="1">
              <a:off x="1902781" y="3394040"/>
              <a:ext cx="167764" cy="2693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EE840EC-A5A6-8F20-5253-9F508E965CEE}"/>
                </a:ext>
              </a:extLst>
            </p:cNvPr>
            <p:cNvCxnSpPr>
              <a:cxnSpLocks/>
              <a:stCxn id="21" idx="0"/>
              <a:endCxn id="49" idx="4"/>
            </p:cNvCxnSpPr>
            <p:nvPr/>
          </p:nvCxnSpPr>
          <p:spPr>
            <a:xfrm flipV="1">
              <a:off x="1902781" y="3394040"/>
              <a:ext cx="335528" cy="2693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FA25423-3EE0-B0E0-BF03-5AF0C159557D}"/>
                </a:ext>
              </a:extLst>
            </p:cNvPr>
            <p:cNvCxnSpPr>
              <a:cxnSpLocks/>
              <a:stCxn id="21" idx="1"/>
              <a:endCxn id="50" idx="4"/>
            </p:cNvCxnSpPr>
            <p:nvPr/>
          </p:nvCxnSpPr>
          <p:spPr>
            <a:xfrm flipV="1">
              <a:off x="1853794" y="3394040"/>
              <a:ext cx="731440" cy="2896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48F6572-C83F-4562-42ED-5D2F42D4AB37}"/>
                </a:ext>
              </a:extLst>
            </p:cNvPr>
            <p:cNvCxnSpPr>
              <a:cxnSpLocks/>
              <a:endCxn id="51" idx="4"/>
            </p:cNvCxnSpPr>
            <p:nvPr/>
          </p:nvCxnSpPr>
          <p:spPr>
            <a:xfrm flipV="1">
              <a:off x="1903781" y="3394040"/>
              <a:ext cx="901854" cy="2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8274480-97ED-8419-B42A-DDC99C729377}"/>
                </a:ext>
              </a:extLst>
            </p:cNvPr>
            <p:cNvCxnSpPr>
              <a:cxnSpLocks/>
              <a:stCxn id="22" idx="0"/>
              <a:endCxn id="47" idx="4"/>
            </p:cNvCxnSpPr>
            <p:nvPr/>
          </p:nvCxnSpPr>
          <p:spPr>
            <a:xfrm flipH="1" flipV="1">
              <a:off x="1902781" y="3394041"/>
              <a:ext cx="167764" cy="26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3EE1E79-54C5-D4AA-6132-FC27FCD94F4C}"/>
                </a:ext>
              </a:extLst>
            </p:cNvPr>
            <p:cNvCxnSpPr>
              <a:cxnSpLocks/>
              <a:stCxn id="26" idx="1"/>
              <a:endCxn id="47" idx="4"/>
            </p:cNvCxnSpPr>
            <p:nvPr/>
          </p:nvCxnSpPr>
          <p:spPr>
            <a:xfrm flipH="1" flipV="1">
              <a:off x="1902781" y="3394041"/>
              <a:ext cx="318887" cy="287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C95FD8-8C3B-595B-30FA-7F34A2D72E93}"/>
                </a:ext>
              </a:extLst>
            </p:cNvPr>
            <p:cNvCxnSpPr>
              <a:cxnSpLocks/>
              <a:stCxn id="26" idx="3"/>
              <a:endCxn id="47" idx="4"/>
            </p:cNvCxnSpPr>
            <p:nvPr/>
          </p:nvCxnSpPr>
          <p:spPr>
            <a:xfrm flipH="1" flipV="1">
              <a:off x="1902781" y="3394041"/>
              <a:ext cx="700723" cy="287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A4FE11-40DB-1807-8993-2D5CBB3C9E2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1875518" y="3383433"/>
              <a:ext cx="930117" cy="2799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4378EB3-0C06-71FF-4CF5-58315E5B9F5A}"/>
                </a:ext>
              </a:extLst>
            </p:cNvPr>
            <p:cNvCxnSpPr>
              <a:cxnSpLocks/>
              <a:stCxn id="25" idx="0"/>
              <a:endCxn id="51" idx="4"/>
            </p:cNvCxnSpPr>
            <p:nvPr/>
          </p:nvCxnSpPr>
          <p:spPr>
            <a:xfrm flipV="1">
              <a:off x="2805635" y="3394040"/>
              <a:ext cx="0" cy="269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5CA5899-2917-5773-B1D2-4AEE4378BF9F}"/>
                </a:ext>
              </a:extLst>
            </p:cNvPr>
            <p:cNvCxnSpPr>
              <a:cxnSpLocks/>
              <a:stCxn id="25" idx="0"/>
              <a:endCxn id="50" idx="4"/>
            </p:cNvCxnSpPr>
            <p:nvPr/>
          </p:nvCxnSpPr>
          <p:spPr>
            <a:xfrm flipH="1" flipV="1">
              <a:off x="2585234" y="3394040"/>
              <a:ext cx="220401" cy="269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150B9FA-5203-842A-3E0C-24A199325975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2263813" y="3363142"/>
              <a:ext cx="541822" cy="3002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5EF4FB2-9F62-DE33-B5A2-4C23FD63B2F7}"/>
                </a:ext>
              </a:extLst>
            </p:cNvPr>
            <p:cNvCxnSpPr>
              <a:cxnSpLocks/>
              <a:stCxn id="25" idx="7"/>
            </p:cNvCxnSpPr>
            <p:nvPr/>
          </p:nvCxnSpPr>
          <p:spPr>
            <a:xfrm flipH="1" flipV="1">
              <a:off x="2085427" y="3384033"/>
              <a:ext cx="769195" cy="299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D17475A-CA0D-0CD6-BD07-E6C7415A0F67}"/>
                </a:ext>
              </a:extLst>
            </p:cNvPr>
            <p:cNvCxnSpPr>
              <a:cxnSpLocks/>
              <a:stCxn id="49" idx="4"/>
            </p:cNvCxnSpPr>
            <p:nvPr/>
          </p:nvCxnSpPr>
          <p:spPr>
            <a:xfrm flipH="1">
              <a:off x="2234245" y="3394040"/>
              <a:ext cx="4064" cy="252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C38A2EF-6F4D-8EFF-670D-6DCB2F4D8167}"/>
                </a:ext>
              </a:extLst>
            </p:cNvPr>
            <p:cNvCxnSpPr>
              <a:cxnSpLocks/>
              <a:stCxn id="50" idx="5"/>
              <a:endCxn id="26" idx="1"/>
            </p:cNvCxnSpPr>
            <p:nvPr/>
          </p:nvCxnSpPr>
          <p:spPr>
            <a:xfrm flipH="1">
              <a:off x="2221668" y="3373749"/>
              <a:ext cx="412553" cy="3079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56CB6AD-B40E-08CD-CC64-6C1837D31051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2246161" y="3394040"/>
              <a:ext cx="559474" cy="296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C3C8DA4-5EA7-1A51-56FB-E969928036EC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2585234" y="3394040"/>
              <a:ext cx="4533" cy="2854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9C33201-D5C7-FAA3-2D21-E551F4406DC7}"/>
                </a:ext>
              </a:extLst>
            </p:cNvPr>
            <p:cNvCxnSpPr>
              <a:cxnSpLocks/>
              <a:stCxn id="51" idx="4"/>
              <a:endCxn id="24" idx="0"/>
            </p:cNvCxnSpPr>
            <p:nvPr/>
          </p:nvCxnSpPr>
          <p:spPr>
            <a:xfrm flipH="1">
              <a:off x="2585234" y="3394040"/>
              <a:ext cx="220401" cy="269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E1C8034-E5F8-1B4A-59D0-6918A2EBFC82}"/>
                </a:ext>
              </a:extLst>
            </p:cNvPr>
            <p:cNvCxnSpPr>
              <a:cxnSpLocks/>
              <a:stCxn id="47" idx="0"/>
              <a:endCxn id="52" idx="4"/>
            </p:cNvCxnSpPr>
            <p:nvPr/>
          </p:nvCxnSpPr>
          <p:spPr>
            <a:xfrm flipV="1">
              <a:off x="1902781" y="2996334"/>
              <a:ext cx="112373" cy="2591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729C727-E869-387E-DF6E-D0B7636570C9}"/>
                </a:ext>
              </a:extLst>
            </p:cNvPr>
            <p:cNvCxnSpPr>
              <a:cxnSpLocks/>
              <a:stCxn id="47" idx="0"/>
              <a:endCxn id="53" idx="4"/>
            </p:cNvCxnSpPr>
            <p:nvPr/>
          </p:nvCxnSpPr>
          <p:spPr>
            <a:xfrm flipV="1">
              <a:off x="1902781" y="2996334"/>
              <a:ext cx="419178" cy="2591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B05D94-2BB1-62D5-66F1-DAE82CCE8A5E}"/>
                </a:ext>
              </a:extLst>
            </p:cNvPr>
            <p:cNvCxnSpPr>
              <a:cxnSpLocks/>
              <a:endCxn id="54" idx="5"/>
            </p:cNvCxnSpPr>
            <p:nvPr/>
          </p:nvCxnSpPr>
          <p:spPr>
            <a:xfrm flipV="1">
              <a:off x="1899692" y="2976043"/>
              <a:ext cx="779393" cy="280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41E11E7-B0CA-DD6A-B7C8-5C70A3540293}"/>
                </a:ext>
              </a:extLst>
            </p:cNvPr>
            <p:cNvCxnSpPr>
              <a:cxnSpLocks/>
              <a:stCxn id="48" idx="0"/>
              <a:endCxn id="52" idx="4"/>
            </p:cNvCxnSpPr>
            <p:nvPr/>
          </p:nvCxnSpPr>
          <p:spPr>
            <a:xfrm flipH="1" flipV="1">
              <a:off x="2015154" y="2996334"/>
              <a:ext cx="55391" cy="259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A60124D-A41C-95D0-38C6-44AB57DABFCB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2070545" y="2986188"/>
              <a:ext cx="265303" cy="2692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8569E6D-DAA3-1F7F-CDA9-0AF158786CA3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2070545" y="3000088"/>
              <a:ext cx="561454" cy="2553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80A7D78-0713-02EF-8408-76C51B627681}"/>
                </a:ext>
              </a:extLst>
            </p:cNvPr>
            <p:cNvCxnSpPr>
              <a:cxnSpLocks/>
              <a:endCxn id="52" idx="4"/>
            </p:cNvCxnSpPr>
            <p:nvPr/>
          </p:nvCxnSpPr>
          <p:spPr>
            <a:xfrm flipH="1" flipV="1">
              <a:off x="2015154" y="2996334"/>
              <a:ext cx="206662" cy="2731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97C71EF-7DA7-1F43-D488-68C099E75837}"/>
                </a:ext>
              </a:extLst>
            </p:cNvPr>
            <p:cNvCxnSpPr>
              <a:cxnSpLocks/>
              <a:stCxn id="49" idx="0"/>
              <a:endCxn id="53" idx="4"/>
            </p:cNvCxnSpPr>
            <p:nvPr/>
          </p:nvCxnSpPr>
          <p:spPr>
            <a:xfrm flipV="1">
              <a:off x="2238309" y="2996334"/>
              <a:ext cx="83650" cy="259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72CCBF4-D965-D501-59AC-4489A57EEC37}"/>
                </a:ext>
              </a:extLst>
            </p:cNvPr>
            <p:cNvCxnSpPr>
              <a:cxnSpLocks/>
              <a:stCxn id="49" idx="0"/>
              <a:endCxn id="54" idx="4"/>
            </p:cNvCxnSpPr>
            <p:nvPr/>
          </p:nvCxnSpPr>
          <p:spPr>
            <a:xfrm flipV="1">
              <a:off x="2238309" y="2996334"/>
              <a:ext cx="391789" cy="259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C540695-E0F7-2395-9FE3-558E2CCB6655}"/>
                </a:ext>
              </a:extLst>
            </p:cNvPr>
            <p:cNvCxnSpPr>
              <a:cxnSpLocks/>
              <a:endCxn id="52" idx="4"/>
            </p:cNvCxnSpPr>
            <p:nvPr/>
          </p:nvCxnSpPr>
          <p:spPr>
            <a:xfrm flipH="1" flipV="1">
              <a:off x="2015154" y="2996334"/>
              <a:ext cx="543672" cy="2524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755CC94-C2F1-8290-567F-1CB7B14B6B3F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2293935" y="3022549"/>
              <a:ext cx="291299" cy="232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3276963-BA10-2FD4-221A-27847595AD0D}"/>
                </a:ext>
              </a:extLst>
            </p:cNvPr>
            <p:cNvCxnSpPr>
              <a:cxnSpLocks/>
              <a:stCxn id="50" idx="0"/>
              <a:endCxn id="54" idx="4"/>
            </p:cNvCxnSpPr>
            <p:nvPr/>
          </p:nvCxnSpPr>
          <p:spPr>
            <a:xfrm flipV="1">
              <a:off x="2585234" y="2996334"/>
              <a:ext cx="44864" cy="259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EA8241D-A077-AC5F-4EAD-E13F7525E1F6}"/>
                </a:ext>
              </a:extLst>
            </p:cNvPr>
            <p:cNvCxnSpPr>
              <a:cxnSpLocks/>
              <a:stCxn id="51" idx="0"/>
              <a:endCxn id="54" idx="4"/>
            </p:cNvCxnSpPr>
            <p:nvPr/>
          </p:nvCxnSpPr>
          <p:spPr>
            <a:xfrm flipH="1" flipV="1">
              <a:off x="2630098" y="2996334"/>
              <a:ext cx="175537" cy="259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FC7B4C7-6646-79C6-5C7A-03D13CFD45B5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2314155" y="3023037"/>
              <a:ext cx="491480" cy="2324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A628346-3F45-301E-E723-233A06996A22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2021722" y="3019439"/>
              <a:ext cx="783913" cy="2360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B5AAD1-004F-C88B-AD9F-8041C419A624}"/>
              </a:ext>
            </a:extLst>
          </p:cNvPr>
          <p:cNvGrpSpPr/>
          <p:nvPr/>
        </p:nvGrpSpPr>
        <p:grpSpPr>
          <a:xfrm>
            <a:off x="1643580" y="1865785"/>
            <a:ext cx="1317458" cy="577516"/>
            <a:chOff x="1654343" y="4872790"/>
            <a:chExt cx="1317458" cy="577516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6D8B005D-EEB9-C309-DB2A-3383E5238BC6}"/>
                </a:ext>
              </a:extLst>
            </p:cNvPr>
            <p:cNvSpPr/>
            <p:nvPr/>
          </p:nvSpPr>
          <p:spPr>
            <a:xfrm>
              <a:off x="1654343" y="4872790"/>
              <a:ext cx="1317458" cy="5775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7DD681E-3690-4343-78E7-C5A5B20A5084}"/>
                    </a:ext>
                  </a:extLst>
                </p:cNvPr>
                <p:cNvSpPr txBox="1"/>
                <p:nvPr/>
              </p:nvSpPr>
              <p:spPr>
                <a:xfrm>
                  <a:off x="2022639" y="5023048"/>
                  <a:ext cx="6213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7DD681E-3690-4343-78E7-C5A5B20A5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639" y="5023048"/>
                  <a:ext cx="6213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882" r="-88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28318EC-63BC-D69F-ECC9-13E37DB4DA60}"/>
              </a:ext>
            </a:extLst>
          </p:cNvPr>
          <p:cNvGrpSpPr/>
          <p:nvPr/>
        </p:nvGrpSpPr>
        <p:grpSpPr>
          <a:xfrm>
            <a:off x="4704347" y="1646955"/>
            <a:ext cx="1828799" cy="1022684"/>
            <a:chOff x="3868870" y="2147637"/>
            <a:chExt cx="1828799" cy="1022684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62992C3-60DA-8576-D76F-7FC3124B9EB6}"/>
                </a:ext>
              </a:extLst>
            </p:cNvPr>
            <p:cNvSpPr/>
            <p:nvPr/>
          </p:nvSpPr>
          <p:spPr>
            <a:xfrm>
              <a:off x="3868870" y="2147637"/>
              <a:ext cx="1828799" cy="10226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26664589-C263-97E8-8E1A-9C6E4B05724B}"/>
                    </a:ext>
                  </a:extLst>
                </p:cNvPr>
                <p:cNvSpPr txBox="1"/>
                <p:nvPr/>
              </p:nvSpPr>
              <p:spPr>
                <a:xfrm>
                  <a:off x="4053749" y="2317362"/>
                  <a:ext cx="1569660" cy="546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26664589-C263-97E8-8E1A-9C6E4B057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749" y="2317362"/>
                  <a:ext cx="1569660" cy="5464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C87CAE8-87E2-D8FB-BA0B-0908C511B754}"/>
              </a:ext>
            </a:extLst>
          </p:cNvPr>
          <p:cNvGrpSpPr/>
          <p:nvPr/>
        </p:nvGrpSpPr>
        <p:grpSpPr>
          <a:xfrm>
            <a:off x="4511840" y="3090779"/>
            <a:ext cx="2213811" cy="499311"/>
            <a:chOff x="4415589" y="3226093"/>
            <a:chExt cx="2213811" cy="499311"/>
          </a:xfrm>
        </p:grpSpPr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46EA9A85-E500-45AA-7549-0CC7F57870E8}"/>
                </a:ext>
              </a:extLst>
            </p:cNvPr>
            <p:cNvSpPr/>
            <p:nvPr/>
          </p:nvSpPr>
          <p:spPr>
            <a:xfrm>
              <a:off x="4415589" y="3226093"/>
              <a:ext cx="2213811" cy="4993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231D9CD-4576-C59F-4819-EEA5F6758763}"/>
                    </a:ext>
                  </a:extLst>
                </p:cNvPr>
                <p:cNvSpPr txBox="1"/>
                <p:nvPr/>
              </p:nvSpPr>
              <p:spPr>
                <a:xfrm>
                  <a:off x="4497653" y="3316317"/>
                  <a:ext cx="19010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𝐷𝐴𝑇𝐴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231D9CD-4576-C59F-4819-EEA5F6758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653" y="3316317"/>
                  <a:ext cx="190105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502" t="-2222" r="-1189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96ED5EB3-7963-D623-7BE5-AF7079C95684}"/>
                  </a:ext>
                </a:extLst>
              </p:cNvPr>
              <p:cNvSpPr txBox="1"/>
              <p:nvPr/>
            </p:nvSpPr>
            <p:spPr>
              <a:xfrm>
                <a:off x="1521475" y="4320789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96ED5EB3-7963-D623-7BE5-AF7079C95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75" y="4320789"/>
                <a:ext cx="183062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B62D0F5-9A1C-B7EB-0851-C3FEEE90EBE9}"/>
              </a:ext>
            </a:extLst>
          </p:cNvPr>
          <p:cNvGrpSpPr/>
          <p:nvPr/>
        </p:nvGrpSpPr>
        <p:grpSpPr>
          <a:xfrm>
            <a:off x="5186359" y="5083476"/>
            <a:ext cx="864767" cy="499311"/>
            <a:chOff x="4497652" y="4098477"/>
            <a:chExt cx="864767" cy="499311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9386758-CC29-8E62-8F36-3F72FAF491C7}"/>
                </a:ext>
              </a:extLst>
            </p:cNvPr>
            <p:cNvSpPr/>
            <p:nvPr/>
          </p:nvSpPr>
          <p:spPr>
            <a:xfrm>
              <a:off x="4497652" y="4098477"/>
              <a:ext cx="864767" cy="4993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D82E1CD4-4C62-8FC4-87DF-2A4B41F6B2CC}"/>
                    </a:ext>
                  </a:extLst>
                </p:cNvPr>
                <p:cNvSpPr txBox="1"/>
                <p:nvPr/>
              </p:nvSpPr>
              <p:spPr>
                <a:xfrm>
                  <a:off x="4599070" y="4221837"/>
                  <a:ext cx="763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D82E1CD4-4C62-8FC4-87DF-2A4B41F6B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070" y="4221837"/>
                  <a:ext cx="7633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1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ECAC8A74-5B71-2B37-B9CC-47976D47C1D2}"/>
              </a:ext>
            </a:extLst>
          </p:cNvPr>
          <p:cNvSpPr txBox="1"/>
          <p:nvPr/>
        </p:nvSpPr>
        <p:spPr>
          <a:xfrm>
            <a:off x="1580674" y="5582787"/>
            <a:ext cx="14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time and space coordinates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D68D71B6-7099-F5C1-4917-0AB81B148B8C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2310062" y="4626142"/>
            <a:ext cx="1" cy="369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ED7445D-1C6F-D7E8-B618-1CB8A112564C}"/>
              </a:ext>
            </a:extLst>
          </p:cNvPr>
          <p:cNvSpPr txBox="1"/>
          <p:nvPr/>
        </p:nvSpPr>
        <p:spPr>
          <a:xfrm rot="16200000">
            <a:off x="297640" y="3517348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D95E527-DA5F-3055-3408-41441266068A}"/>
              </a:ext>
            </a:extLst>
          </p:cNvPr>
          <p:cNvCxnSpPr>
            <a:cxnSpLocks/>
            <a:stCxn id="11" idx="0"/>
            <a:endCxn id="245" idx="2"/>
          </p:cNvCxnSpPr>
          <p:nvPr/>
        </p:nvCxnSpPr>
        <p:spPr>
          <a:xfrm flipH="1" flipV="1">
            <a:off x="2302309" y="2443301"/>
            <a:ext cx="7754" cy="29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B48A56E5-5587-AFF5-9ECD-AD41D9D68627}"/>
              </a:ext>
            </a:extLst>
          </p:cNvPr>
          <p:cNvSpPr txBox="1"/>
          <p:nvPr/>
        </p:nvSpPr>
        <p:spPr>
          <a:xfrm>
            <a:off x="1556918" y="1403008"/>
            <a:ext cx="134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velocity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pressure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89B2008-CAAF-4306-3B1C-4889EE1B7467}"/>
              </a:ext>
            </a:extLst>
          </p:cNvPr>
          <p:cNvCxnSpPr>
            <a:cxnSpLocks/>
            <a:stCxn id="245" idx="3"/>
            <a:endCxn id="248" idx="1"/>
          </p:cNvCxnSpPr>
          <p:nvPr/>
        </p:nvCxnSpPr>
        <p:spPr>
          <a:xfrm>
            <a:off x="2961038" y="2154543"/>
            <a:ext cx="1743309" cy="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7DCB71F7-6FE9-670A-1044-AB79A8B99F02}"/>
              </a:ext>
            </a:extLst>
          </p:cNvPr>
          <p:cNvSpPr txBox="1"/>
          <p:nvPr/>
        </p:nvSpPr>
        <p:spPr>
          <a:xfrm>
            <a:off x="3059529" y="1886081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Autodifferentiation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AB4B5B2-7700-AF2D-9C04-6A5A9C0DEAAC}"/>
              </a:ext>
            </a:extLst>
          </p:cNvPr>
          <p:cNvCxnSpPr>
            <a:cxnSpLocks/>
            <a:stCxn id="248" idx="2"/>
            <a:endCxn id="256" idx="0"/>
          </p:cNvCxnSpPr>
          <p:nvPr/>
        </p:nvCxnSpPr>
        <p:spPr>
          <a:xfrm flipH="1">
            <a:off x="5618746" y="2669639"/>
            <a:ext cx="1" cy="42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0CCBAD68-903A-4870-C48F-5F799E618B9A}"/>
              </a:ext>
            </a:extLst>
          </p:cNvPr>
          <p:cNvSpPr txBox="1"/>
          <p:nvPr/>
        </p:nvSpPr>
        <p:spPr>
          <a:xfrm>
            <a:off x="4118890" y="3575506"/>
            <a:ext cx="167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according to Navier-Stokes and training data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7F595404-64D1-A98E-220F-9D6600F6141C}"/>
              </a:ext>
            </a:extLst>
          </p:cNvPr>
          <p:cNvCxnSpPr>
            <a:cxnSpLocks/>
            <a:stCxn id="256" idx="2"/>
            <a:endCxn id="266" idx="0"/>
          </p:cNvCxnSpPr>
          <p:nvPr/>
        </p:nvCxnSpPr>
        <p:spPr>
          <a:xfrm flipH="1">
            <a:off x="5618743" y="3590090"/>
            <a:ext cx="3" cy="1493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1B57C6E-88DF-FF6F-8986-780C7C27C897}"/>
              </a:ext>
            </a:extLst>
          </p:cNvPr>
          <p:cNvSpPr txBox="1"/>
          <p:nvPr/>
        </p:nvSpPr>
        <p:spPr>
          <a:xfrm rot="5400000">
            <a:off x="5152911" y="4150619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5309ECFD-63C8-037E-A98C-6AE149975715}"/>
              </a:ext>
            </a:extLst>
          </p:cNvPr>
          <p:cNvCxnSpPr>
            <a:cxnSpLocks/>
            <a:stCxn id="266" idx="1"/>
            <a:endCxn id="11" idx="3"/>
          </p:cNvCxnSpPr>
          <p:nvPr/>
        </p:nvCxnSpPr>
        <p:spPr>
          <a:xfrm rot="10800000">
            <a:off x="3224463" y="3681664"/>
            <a:ext cx="1961897" cy="1651469"/>
          </a:xfrm>
          <a:prstGeom prst="bentConnector3">
            <a:avLst>
              <a:gd name="adj1" fmla="val 803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3F09B95-2A01-1CBD-AECE-D123D3E04B42}"/>
              </a:ext>
            </a:extLst>
          </p:cNvPr>
          <p:cNvSpPr txBox="1"/>
          <p:nvPr/>
        </p:nvSpPr>
        <p:spPr>
          <a:xfrm>
            <a:off x="3671265" y="4764505"/>
            <a:ext cx="112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step</a:t>
            </a:r>
          </a:p>
        </p:txBody>
      </p:sp>
    </p:spTree>
    <p:extLst>
      <p:ext uri="{BB962C8B-B14F-4D97-AF65-F5344CB8AC3E}">
        <p14:creationId xmlns:p14="http://schemas.microsoft.com/office/powerpoint/2010/main" val="31305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1</cp:revision>
  <dcterms:created xsi:type="dcterms:W3CDTF">2024-05-14T01:38:09Z</dcterms:created>
  <dcterms:modified xsi:type="dcterms:W3CDTF">2024-05-14T02:36:30Z</dcterms:modified>
</cp:coreProperties>
</file>