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30E1-AC1E-89A4-48E8-5D240E17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7F771-B40F-91B1-595F-17AF4843B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D283-6BB1-BEEE-1D5D-5E4BC005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D7CA-4AA2-C3CB-157A-497A2469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3F11-A1DF-0FA2-B0DE-509F2E9D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EB79-31FA-7C4A-EF7E-A2A1A38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DD0F2-CF60-F9D5-E840-ACD53BD0E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C2DA-FBE4-D91D-6DA5-23834DB8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CDF2-08A1-762A-0AC4-58A0AF06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75E2-FBD0-77FB-E909-E1CC447B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ED532-45D9-2FCF-62C8-2C680B53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C96AC-5129-B0C0-782B-07A5E260F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85DC-5693-C18A-451E-BE09CE22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5D46-4C7A-095F-54B6-B0E2EA11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6D14-C5B3-97C5-0703-7BF07581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CB62-DE5F-45EF-18BB-3B69B431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D4EE-526E-1D28-E13B-37F40522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AC04-4829-2C5C-636C-7B337D64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4B06-9557-05FD-5C4B-D84C76EA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32C6-79F2-3506-2FF9-4BD631C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7D86-2AD7-B347-5D02-A588EF57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A971-D587-878F-C857-9CF3B8C2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F2D1-2048-D6D6-296A-92C42E0C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8456-B727-539C-D5E3-5F81C661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4FFF-FB11-E591-7F47-23FBCC18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FFAC-853E-A619-5B27-661C97DD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6DD4-50E5-25AA-0EFD-C4ABD7D55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730F5-118D-E634-AEB7-0C2077F9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86BF-AA15-ADF2-EE57-04643018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F6900-65FC-9E81-B993-F2FE2458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44CB8-7FA1-9539-99E3-C2EAE117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3A0-0E82-9770-DCF0-730BB54A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1326-AFBB-965E-3862-9B5BAA59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2504-831F-9533-0301-174F2EC58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7D5A6-C539-3A05-1E30-771F044A8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52991-3C53-196C-CED8-D400F85ED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B9C0C-DF8D-1DF4-A6F4-168448C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4CC0D-75DC-786E-64D8-FF2DF8F7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B4622-28A9-8E12-E983-45340A11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B5C-7E52-2DE7-CC23-B25A2A69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17628-8955-E855-8C01-A0D518E5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E9F66-05CB-0E99-DAF9-DBBCF4E7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8A189-6455-654F-BADF-315A6AD3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A55BA-21EC-7641-A84E-0DB2ADF4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E1219-C6FA-DFE5-9EC0-4ADA3D7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848E1-E400-CD55-785F-98BC9996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971A-B253-C956-39AF-9C10A582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6157-429C-FC04-8B77-7A8369D2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88C0A-5200-8A2A-EA01-5700D4E28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DDD84-738D-1D02-EF87-E126CCEE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DE4B-F086-032F-BC76-69EEB80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1F4C0-C047-A26B-9AA4-24C62A1C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5FD-97E4-1C95-CDFC-6182E7B6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239DE-B9C4-006F-4744-4605859DF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F723-C3C7-17BF-7749-18343427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C7CC-29BB-9A3C-7C05-E8A9D8DB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912DA-B8FC-30AB-1C83-08D42326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576C-A6DB-62D9-3088-322A7B47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16989-6BDE-93EC-78BC-F3CB5F2E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06D2-CF77-E153-7927-8305815E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69AA-ECA6-E70D-4901-4FCC43419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414B-ADD2-43DE-9D73-0125DC6028B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F124-4DA7-A356-0416-E48F7B2FE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6EC9B-6CD3-CAF6-F150-E12212062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73BDC0-95E8-3D83-D5DA-505244B99164}"/>
              </a:ext>
            </a:extLst>
          </p:cNvPr>
          <p:cNvGrpSpPr/>
          <p:nvPr/>
        </p:nvGrpSpPr>
        <p:grpSpPr>
          <a:xfrm>
            <a:off x="2086593" y="1013339"/>
            <a:ext cx="6691341" cy="3020148"/>
            <a:chOff x="1037850" y="1013339"/>
            <a:chExt cx="6691341" cy="3020148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BDA2C1C3-526E-A9C5-644D-1F5B0659C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342"/>
            <a:stretch/>
          </p:blipFill>
          <p:spPr>
            <a:xfrm>
              <a:off x="4360416" y="1013339"/>
              <a:ext cx="3368775" cy="3020147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7573C986-1B0B-4C85-5CCC-C681ABF2D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60"/>
            <a:stretch/>
          </p:blipFill>
          <p:spPr>
            <a:xfrm>
              <a:off x="1037850" y="1013340"/>
              <a:ext cx="3263382" cy="30201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338880-A911-940F-7CA1-D7AB06F131E3}"/>
              </a:ext>
            </a:extLst>
          </p:cNvPr>
          <p:cNvSpPr txBox="1"/>
          <p:nvPr/>
        </p:nvSpPr>
        <p:spPr>
          <a:xfrm>
            <a:off x="4962028" y="1057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B4344-235C-4D21-2A3D-74B7530B8A0A}"/>
              </a:ext>
            </a:extLst>
          </p:cNvPr>
          <p:cNvSpPr txBox="1"/>
          <p:nvPr/>
        </p:nvSpPr>
        <p:spPr>
          <a:xfrm>
            <a:off x="4723678" y="1165132"/>
            <a:ext cx="188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Water supply reliability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8FF8B-14AB-0063-A546-119A09B5501D}"/>
              </a:ext>
            </a:extLst>
          </p:cNvPr>
          <p:cNvGrpSpPr/>
          <p:nvPr/>
        </p:nvGrpSpPr>
        <p:grpSpPr>
          <a:xfrm>
            <a:off x="2086593" y="3961457"/>
            <a:ext cx="6691341" cy="2702338"/>
            <a:chOff x="2086593" y="3739939"/>
            <a:chExt cx="6691341" cy="2702338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72700377-9593-3882-A41A-653D657C5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70" r="16480"/>
            <a:stretch/>
          </p:blipFill>
          <p:spPr>
            <a:xfrm>
              <a:off x="5409159" y="3739939"/>
              <a:ext cx="3368775" cy="2702338"/>
            </a:xfrm>
            <a:prstGeom prst="rect">
              <a:avLst/>
            </a:prstGeom>
          </p:spPr>
        </p:pic>
        <p:pic>
          <p:nvPicPr>
            <p:cNvPr id="10" name="Picture 9" descr="Chart, treemap chart&#10;&#10;Description automatically generated">
              <a:extLst>
                <a:ext uri="{FF2B5EF4-FFF2-40B4-BE49-F238E27FC236}">
                  <a16:creationId xmlns:a16="http://schemas.microsoft.com/office/drawing/2014/main" id="{C806BB3F-E24B-C8D7-23C8-BD9BB9D20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37" r="18218"/>
            <a:stretch/>
          </p:blipFill>
          <p:spPr>
            <a:xfrm>
              <a:off x="2086593" y="3785849"/>
              <a:ext cx="3292974" cy="2656428"/>
            </a:xfrm>
            <a:prstGeom prst="rect">
              <a:avLst/>
            </a:prstGeom>
          </p:spPr>
        </p:pic>
      </p:grp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DAC3EE1-802A-87C5-8363-E4EE9EEE41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9" r="4172"/>
          <a:stretch/>
        </p:blipFill>
        <p:spPr>
          <a:xfrm>
            <a:off x="8701369" y="1545374"/>
            <a:ext cx="761282" cy="4389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BA85E-352E-729E-FE73-E777E6AABE87}"/>
              </a:ext>
            </a:extLst>
          </p:cNvPr>
          <p:cNvSpPr txBox="1"/>
          <p:nvPr/>
        </p:nvSpPr>
        <p:spPr>
          <a:xfrm>
            <a:off x="4744597" y="3815946"/>
            <a:ext cx="18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Upstream flood volume</a:t>
            </a:r>
          </a:p>
        </p:txBody>
      </p:sp>
    </p:spTree>
    <p:extLst>
      <p:ext uri="{BB962C8B-B14F-4D97-AF65-F5344CB8AC3E}">
        <p14:creationId xmlns:p14="http://schemas.microsoft.com/office/powerpoint/2010/main" val="371528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2</cp:revision>
  <dcterms:created xsi:type="dcterms:W3CDTF">2022-07-14T22:50:28Z</dcterms:created>
  <dcterms:modified xsi:type="dcterms:W3CDTF">2022-07-14T23:15:48Z</dcterms:modified>
</cp:coreProperties>
</file>