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-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44023"/>
            <a:ext cx="10363200" cy="541189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64619"/>
            <a:ext cx="9144000" cy="375306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27617"/>
            <a:ext cx="2628900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27617"/>
            <a:ext cx="7734300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875409"/>
            <a:ext cx="10515600" cy="646620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402786"/>
            <a:ext cx="10515600" cy="34004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38083"/>
            <a:ext cx="51816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38083"/>
            <a:ext cx="51816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7620"/>
            <a:ext cx="1051560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10636"/>
            <a:ext cx="5157787" cy="18675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678170"/>
            <a:ext cx="515778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10636"/>
            <a:ext cx="5183188" cy="18675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678170"/>
            <a:ext cx="5183188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8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3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6320"/>
            <a:ext cx="3932237" cy="36271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38167"/>
            <a:ext cx="6172200" cy="110468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63440"/>
            <a:ext cx="3932237" cy="863959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6320"/>
            <a:ext cx="3932237" cy="36271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38167"/>
            <a:ext cx="6172200" cy="110468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63440"/>
            <a:ext cx="3932237" cy="863959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27620"/>
            <a:ext cx="1051560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38083"/>
            <a:ext cx="1051560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407730"/>
            <a:ext cx="2743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414B-ADD2-43DE-9D73-0125DC6028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407730"/>
            <a:ext cx="41148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407730"/>
            <a:ext cx="2743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73BDC0-95E8-3D83-D5DA-505244B99164}"/>
              </a:ext>
            </a:extLst>
          </p:cNvPr>
          <p:cNvGrpSpPr/>
          <p:nvPr/>
        </p:nvGrpSpPr>
        <p:grpSpPr>
          <a:xfrm>
            <a:off x="2086594" y="5356739"/>
            <a:ext cx="6691341" cy="3020148"/>
            <a:chOff x="1037850" y="1013339"/>
            <a:chExt cx="6691341" cy="3020148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BDA2C1C3-526E-A9C5-644D-1F5B0659C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342"/>
            <a:stretch/>
          </p:blipFill>
          <p:spPr>
            <a:xfrm>
              <a:off x="4360416" y="1013339"/>
              <a:ext cx="3368775" cy="3020147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7573C986-1B0B-4C85-5CCC-C681ABF2D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60"/>
            <a:stretch/>
          </p:blipFill>
          <p:spPr>
            <a:xfrm>
              <a:off x="1037850" y="1013340"/>
              <a:ext cx="3263382" cy="30201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338880-A911-940F-7CA1-D7AB06F131E3}"/>
              </a:ext>
            </a:extLst>
          </p:cNvPr>
          <p:cNvSpPr txBox="1"/>
          <p:nvPr/>
        </p:nvSpPr>
        <p:spPr>
          <a:xfrm>
            <a:off x="4962029" y="5400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B4344-235C-4D21-2A3D-74B7530B8A0A}"/>
              </a:ext>
            </a:extLst>
          </p:cNvPr>
          <p:cNvSpPr txBox="1"/>
          <p:nvPr/>
        </p:nvSpPr>
        <p:spPr>
          <a:xfrm>
            <a:off x="4723678" y="5508532"/>
            <a:ext cx="188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Water supply reliability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8FF8B-14AB-0063-A546-119A09B5501D}"/>
              </a:ext>
            </a:extLst>
          </p:cNvPr>
          <p:cNvGrpSpPr/>
          <p:nvPr/>
        </p:nvGrpSpPr>
        <p:grpSpPr>
          <a:xfrm>
            <a:off x="2086594" y="8304857"/>
            <a:ext cx="6691341" cy="2702338"/>
            <a:chOff x="2086593" y="3739939"/>
            <a:chExt cx="6691341" cy="2702338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72700377-9593-3882-A41A-653D657C5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70" r="16480"/>
            <a:stretch/>
          </p:blipFill>
          <p:spPr>
            <a:xfrm>
              <a:off x="5409159" y="3739939"/>
              <a:ext cx="3368775" cy="2702338"/>
            </a:xfrm>
            <a:prstGeom prst="rect">
              <a:avLst/>
            </a:prstGeom>
          </p:spPr>
        </p:pic>
        <p:pic>
          <p:nvPicPr>
            <p:cNvPr id="10" name="Picture 9" descr="Chart, treemap chart&#10;&#10;Description automatically generated">
              <a:extLst>
                <a:ext uri="{FF2B5EF4-FFF2-40B4-BE49-F238E27FC236}">
                  <a16:creationId xmlns:a16="http://schemas.microsoft.com/office/drawing/2014/main" id="{C806BB3F-E24B-C8D7-23C8-BD9BB9D20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37" r="18218"/>
            <a:stretch/>
          </p:blipFill>
          <p:spPr>
            <a:xfrm>
              <a:off x="2086593" y="3785849"/>
              <a:ext cx="3292974" cy="2656428"/>
            </a:xfrm>
            <a:prstGeom prst="rect">
              <a:avLst/>
            </a:prstGeom>
          </p:spPr>
        </p:pic>
      </p:grp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DAC3EE1-802A-87C5-8363-E4EE9EEE41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9" r="4172"/>
          <a:stretch/>
        </p:blipFill>
        <p:spPr>
          <a:xfrm>
            <a:off x="8701369" y="5888775"/>
            <a:ext cx="761282" cy="4389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BA85E-352E-729E-FE73-E777E6AABE87}"/>
              </a:ext>
            </a:extLst>
          </p:cNvPr>
          <p:cNvSpPr txBox="1"/>
          <p:nvPr/>
        </p:nvSpPr>
        <p:spPr>
          <a:xfrm>
            <a:off x="4744598" y="8159346"/>
            <a:ext cx="18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Upstream flood volume</a:t>
            </a:r>
          </a:p>
        </p:txBody>
      </p:sp>
    </p:spTree>
    <p:extLst>
      <p:ext uri="{BB962C8B-B14F-4D97-AF65-F5344CB8AC3E}">
        <p14:creationId xmlns:p14="http://schemas.microsoft.com/office/powerpoint/2010/main" val="371528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3900E2-876F-C5CC-36A7-9F9D91CD7E95}"/>
              </a:ext>
            </a:extLst>
          </p:cNvPr>
          <p:cNvGrpSpPr/>
          <p:nvPr/>
        </p:nvGrpSpPr>
        <p:grpSpPr>
          <a:xfrm>
            <a:off x="3413463" y="4957693"/>
            <a:ext cx="4408774" cy="5158905"/>
            <a:chOff x="3790491" y="341271"/>
            <a:chExt cx="4408774" cy="5158905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B86E0ED4-DD01-3020-B71D-E02BDDF77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491" y="341271"/>
              <a:ext cx="4408774" cy="2755484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5FE260E8-06B8-2EC0-7B0A-89C94E89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491" y="2744692"/>
              <a:ext cx="4408774" cy="2755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34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BB0C50C-FED4-5C06-8F1B-02384AE47BB2}"/>
              </a:ext>
            </a:extLst>
          </p:cNvPr>
          <p:cNvGrpSpPr/>
          <p:nvPr/>
        </p:nvGrpSpPr>
        <p:grpSpPr>
          <a:xfrm>
            <a:off x="531448" y="4450309"/>
            <a:ext cx="11129104" cy="4389129"/>
            <a:chOff x="392044" y="974416"/>
            <a:chExt cx="11129104" cy="4389129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DB619DE3-15B8-F1C6-C216-DA886A4C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44" y="974416"/>
              <a:ext cx="5852172" cy="4389129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00E37EB1-5E25-26A4-3B5F-AF1D4F159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976" y="974416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3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A2EB1C-8F73-D70A-19DC-A3E0A18F8106}"/>
              </a:ext>
            </a:extLst>
          </p:cNvPr>
          <p:cNvSpPr txBox="1"/>
          <p:nvPr/>
        </p:nvSpPr>
        <p:spPr>
          <a:xfrm>
            <a:off x="2541179" y="452705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Descriptive statistics for first detection years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309271-AA6C-091B-E5BC-C81C9C9254D2}"/>
              </a:ext>
            </a:extLst>
          </p:cNvPr>
          <p:cNvGrpSpPr/>
          <p:nvPr/>
        </p:nvGrpSpPr>
        <p:grpSpPr>
          <a:xfrm>
            <a:off x="1523988" y="914370"/>
            <a:ext cx="9144019" cy="14630430"/>
            <a:chOff x="1523988" y="914370"/>
            <a:chExt cx="9144019" cy="14630430"/>
          </a:xfrm>
        </p:grpSpPr>
        <p:pic>
          <p:nvPicPr>
            <p:cNvPr id="16" name="Picture 15" descr="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660ECBF1-28A9-FB31-5B02-66184F3A5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88" y="914370"/>
              <a:ext cx="9144019" cy="7315215"/>
            </a:xfrm>
            <a:prstGeom prst="rect">
              <a:avLst/>
            </a:prstGeom>
          </p:spPr>
        </p:pic>
        <p:pic>
          <p:nvPicPr>
            <p:cNvPr id="18" name="Picture 17" descr="Application, Word, waterfall chart&#10;&#10;Description automatically generated">
              <a:extLst>
                <a:ext uri="{FF2B5EF4-FFF2-40B4-BE49-F238E27FC236}">
                  <a16:creationId xmlns:a16="http://schemas.microsoft.com/office/drawing/2014/main" id="{65B9A71A-A582-9E70-8DB3-251646EF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88" y="8229585"/>
              <a:ext cx="9144019" cy="7315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44750F6-7589-F42F-11A1-8E68C146B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1"/>
          <a:stretch/>
        </p:blipFill>
        <p:spPr>
          <a:xfrm>
            <a:off x="494786" y="2297680"/>
            <a:ext cx="4817994" cy="4389129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F3EB947-0A8B-1FF4-E44A-81F8A13BD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1"/>
          <a:stretch/>
        </p:blipFill>
        <p:spPr>
          <a:xfrm>
            <a:off x="5312780" y="2297679"/>
            <a:ext cx="4817994" cy="438912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E4ABF58-8235-78FB-ADDF-673EDF4D56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1"/>
          <a:stretch/>
        </p:blipFill>
        <p:spPr>
          <a:xfrm>
            <a:off x="494786" y="6327761"/>
            <a:ext cx="4817994" cy="4389129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B8BE6294-C9D1-E1A4-5FD3-7A615D0A73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1"/>
          <a:stretch/>
        </p:blipFill>
        <p:spPr>
          <a:xfrm>
            <a:off x="5312780" y="6327761"/>
            <a:ext cx="4817994" cy="438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6AA60F-4FE0-E913-B6FE-B820FD618693}"/>
              </a:ext>
            </a:extLst>
          </p:cNvPr>
          <p:cNvSpPr txBox="1"/>
          <p:nvPr/>
        </p:nvSpPr>
        <p:spPr>
          <a:xfrm>
            <a:off x="3945658" y="2506251"/>
            <a:ext cx="293356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Water supply reliability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E4842-610E-E808-8734-32F54B424142}"/>
              </a:ext>
            </a:extLst>
          </p:cNvPr>
          <p:cNvSpPr txBox="1"/>
          <p:nvPr/>
        </p:nvSpPr>
        <p:spPr>
          <a:xfrm>
            <a:off x="3871648" y="6536333"/>
            <a:ext cx="28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Upstream flood volume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84EEBDF-76CE-4DBC-799E-B02758DC8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2"/>
          <a:stretch/>
        </p:blipFill>
        <p:spPr>
          <a:xfrm>
            <a:off x="10130774" y="4468864"/>
            <a:ext cx="1075515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5430DD-3911-1BD5-8492-353651879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2"/>
          <a:stretch/>
        </p:blipFill>
        <p:spPr>
          <a:xfrm>
            <a:off x="2153912" y="3522817"/>
            <a:ext cx="7315215" cy="424958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EC9FDE0-ADDB-C972-07E2-FE2FA55BB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12" y="771144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5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18</Words>
  <Application>Microsoft Office PowerPoint</Application>
  <PresentationFormat>Custom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DengXian</vt:lpstr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6</cp:revision>
  <dcterms:created xsi:type="dcterms:W3CDTF">2022-07-14T22:50:28Z</dcterms:created>
  <dcterms:modified xsi:type="dcterms:W3CDTF">2022-09-28T00:16:56Z</dcterms:modified>
</cp:coreProperties>
</file>