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B8B9-FDC4-FAF8-ADF8-1B0151750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51CC5-C1B7-EA97-FE6D-65096AE0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26AA-C9E1-EC9E-3ED5-4F22C04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DF33-0E9A-0A12-A846-D1EE0FC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0918-D9CF-C899-FF67-4E658FE1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5C7D-9D0B-AE2A-2D7B-DC60F452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6870-09A5-91D4-A42E-BAA3A92F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309D-69BD-8787-AEC5-BC3457C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C1FF-36FE-9963-F054-46CDAF2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C02B-B497-0884-39F4-F0EAB12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181A2-3FF9-AB45-63C9-F03970248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DF58C-DAD2-447F-6D86-A098440D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4149-8755-EC30-9003-1EC9ADBF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F891-D489-85FF-716F-47DBBAC9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9E11-743E-87B6-8A96-884BD090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C5A1-5AFC-5589-AED2-B66C7349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89D4-D96C-E3E0-5AA9-CDA6501E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C53F-09E4-B353-01FF-B6495B1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A785-9013-FBE9-C9FA-448BE8C3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F64C-32B6-91B7-2F2F-EA695645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E6B6-2D3C-4E1B-F80F-C02E64E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E4F6-6F08-E3AB-F3A7-06A81F0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C2ED-F3DD-13A1-3B43-F62DEA67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1AE9-B0CA-EE0B-7226-AB3A215F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A369-FB62-CB21-C6DE-73CDCA50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AA7A-E03D-22A5-A7CC-C2DB779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8EFB-994E-8046-8DDA-948908014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F1E00-2B81-6E42-FE4A-9CA1DBE9D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6666-B6A6-9D6C-C1F1-B7D8595A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888A-FFCE-AC26-93B1-5E907C09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4E86-84AA-DB87-E5D6-B8735F67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430A-D135-822B-E773-B7F73123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C150-98B9-D901-A3DE-E280BDBF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70E3-6A05-700E-313F-1B374CC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8634-6F55-FF00-BCCD-F4BC112D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24EB4-DEC3-091D-680A-5C0E16074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4937-E3AF-9861-62BD-CF163E68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5DA2F-0685-305C-3DBA-70F10314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0BD2D-8C43-BBC5-0D3B-5E0901B0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1373-ED77-578F-6898-6C3FC647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D9604-B21D-6800-4029-8898FC25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B0421-B788-98BC-95D4-7AFD22C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4E10-6B9A-8829-74B4-E05DB98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1B18-19DE-6628-2405-8E71F388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3B493-6008-710C-9E62-44FBD4AD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BD27-0563-D6B9-B612-1449034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F977-B23A-89B6-5D7C-D7671337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706C-F91F-39CA-72E2-3004C8AC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AF71-1D36-A843-552E-426C6333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CDA7-A662-B672-B11E-73B35CC5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CD80-3386-04DD-D67A-D829BC2C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B872C-9313-6B8D-4B2F-629C9512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0AB2-DDBB-0A78-F4CC-11585FE1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F4FA4-FDB4-EC52-1F67-5DDA423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CA24-C6A6-08C9-87C5-233FE79B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C1C1-4556-ED30-40C4-36A2548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0AD8E-743E-F4F6-CE4B-DDE719EB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423B-0C6E-8939-18EE-ACE2173E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7B18C-91E2-4FD2-7470-17532AA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198B3-1EAA-421D-9390-8FBD1C1C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8159-9FF6-1265-9545-E15A048C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A06E-07C8-466B-B4BB-5141078E14C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6C8B-3883-7E95-2C8D-EA4E1E6C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C76E-CF2A-A1DA-1DA3-29E6DB1C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F14B-B162-4D88-83A6-89078EA8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FEEF9C-CC2F-DFA6-DE06-29600C3B0208}"/>
              </a:ext>
            </a:extLst>
          </p:cNvPr>
          <p:cNvGrpSpPr/>
          <p:nvPr/>
        </p:nvGrpSpPr>
        <p:grpSpPr>
          <a:xfrm>
            <a:off x="936785" y="1121151"/>
            <a:ext cx="9699792" cy="4615698"/>
            <a:chOff x="78722" y="1040076"/>
            <a:chExt cx="9699792" cy="4615698"/>
          </a:xfrm>
        </p:grpSpPr>
        <p:pic>
          <p:nvPicPr>
            <p:cNvPr id="5" name="Picture 4" descr="A graph of blue dots&#10;&#10;Description automatically generated">
              <a:extLst>
                <a:ext uri="{FF2B5EF4-FFF2-40B4-BE49-F238E27FC236}">
                  <a16:creationId xmlns:a16="http://schemas.microsoft.com/office/drawing/2014/main" id="{4DB9EBE9-7D02-BBE6-9348-422B1A4F7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3"/>
            <a:stretch/>
          </p:blipFill>
          <p:spPr>
            <a:xfrm>
              <a:off x="78722" y="1040076"/>
              <a:ext cx="4911116" cy="4615338"/>
            </a:xfrm>
            <a:prstGeom prst="rect">
              <a:avLst/>
            </a:prstGeom>
          </p:spPr>
        </p:pic>
        <p:pic>
          <p:nvPicPr>
            <p:cNvPr id="7" name="Picture 6" descr="A graph of data with blue dots&#10;&#10;Description automatically generated">
              <a:extLst>
                <a:ext uri="{FF2B5EF4-FFF2-40B4-BE49-F238E27FC236}">
                  <a16:creationId xmlns:a16="http://schemas.microsoft.com/office/drawing/2014/main" id="{D2406ABE-44EA-A69C-F7A5-7DEC33560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" t="6015"/>
            <a:stretch/>
          </p:blipFill>
          <p:spPr>
            <a:xfrm>
              <a:off x="4937830" y="1040076"/>
              <a:ext cx="4840684" cy="461569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C2E127-07DA-4FF2-4C71-3403DA09DF49}"/>
              </a:ext>
            </a:extLst>
          </p:cNvPr>
          <p:cNvSpPr txBox="1"/>
          <p:nvPr/>
        </p:nvSpPr>
        <p:spPr>
          <a:xfrm>
            <a:off x="4409045" y="689050"/>
            <a:ext cx="3166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ACF for randomly selected reliability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473D1-823E-C180-5688-D6ABEE2F1DBD}"/>
              </a:ext>
            </a:extLst>
          </p:cNvPr>
          <p:cNvSpPr txBox="1"/>
          <p:nvPr/>
        </p:nvSpPr>
        <p:spPr>
          <a:xfrm>
            <a:off x="3064612" y="919882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 pre-whitening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645D9-873D-1AC0-4691-04FDF7169945}"/>
              </a:ext>
            </a:extLst>
          </p:cNvPr>
          <p:cNvSpPr txBox="1"/>
          <p:nvPr/>
        </p:nvSpPr>
        <p:spPr>
          <a:xfrm>
            <a:off x="7737008" y="905101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With pre-whitening</a:t>
            </a:r>
          </a:p>
        </p:txBody>
      </p:sp>
    </p:spTree>
    <p:extLst>
      <p:ext uri="{BB962C8B-B14F-4D97-AF65-F5344CB8AC3E}">
        <p14:creationId xmlns:p14="http://schemas.microsoft.com/office/powerpoint/2010/main" val="8153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1</cp:revision>
  <dcterms:created xsi:type="dcterms:W3CDTF">2023-07-12T00:59:34Z</dcterms:created>
  <dcterms:modified xsi:type="dcterms:W3CDTF">2023-07-12T03:07:02Z</dcterms:modified>
</cp:coreProperties>
</file>