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62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31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52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7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77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49BC5-D64B-DF23-4A52-F003CB85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85" b="165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021BD-1F13-1820-E738-980F390B9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Malware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05BC5-DFDE-330D-15C8-8497598A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Mark Faynboym, Matthew Chen, Jasper Tsai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F9CA-71F1-DDC8-353E-6579169D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84E7-25B7-2BF4-7F07-6557D74F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the article and the dataset</a:t>
            </a:r>
          </a:p>
        </p:txBody>
      </p:sp>
    </p:spTree>
    <p:extLst>
      <p:ext uri="{BB962C8B-B14F-4D97-AF65-F5344CB8AC3E}">
        <p14:creationId xmlns:p14="http://schemas.microsoft.com/office/powerpoint/2010/main" val="41616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0C80-13C9-A9EC-47FA-327E94B6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4962-5CB6-D7E4-9493-6C746DD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E28D-D77F-885B-91A5-7302FAE3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3423-5311-72BE-AC08-8DDEB193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A0D9-8FA7-A2E9-6C74-6271BAA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623-DF89-7F64-925C-AAC7D016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5882-36DC-D387-CA38-FF8841B6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02A5-C0D1-86C4-9AA4-66F33B64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D6D5-DD5A-43F1-AC14-453CAE21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4C4F-E112-FD23-50C2-65454440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331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0F2F3"/>
      </a:lt2>
      <a:accent1>
        <a:srgbClr val="C37D4D"/>
      </a:accent1>
      <a:accent2>
        <a:srgbClr val="B13B3C"/>
      </a:accent2>
      <a:accent3>
        <a:srgbClr val="C34D7F"/>
      </a:accent3>
      <a:accent4>
        <a:srgbClr val="B13B9E"/>
      </a:accent4>
      <a:accent5>
        <a:srgbClr val="A54DC3"/>
      </a:accent5>
      <a:accent6>
        <a:srgbClr val="643EB3"/>
      </a:accent6>
      <a:hlink>
        <a:srgbClr val="B33F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VeniceBeachVTI</vt:lpstr>
      <vt:lpstr>Malware Detection</vt:lpstr>
      <vt:lpstr>Introduction</vt:lpstr>
      <vt:lpstr>Exploring the data</vt:lpstr>
      <vt:lpstr>Methodology</vt:lpstr>
      <vt:lpstr>Results: Prediction</vt:lpstr>
      <vt:lpstr>Results: 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</dc:title>
  <dc:creator>Jasper Tsai</dc:creator>
  <cp:lastModifiedBy>Jasper Tsai</cp:lastModifiedBy>
  <cp:revision>1</cp:revision>
  <dcterms:created xsi:type="dcterms:W3CDTF">2023-11-26T00:17:42Z</dcterms:created>
  <dcterms:modified xsi:type="dcterms:W3CDTF">2023-11-26T00:26:11Z</dcterms:modified>
</cp:coreProperties>
</file>