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4"/>
  </p:sldMasterIdLst>
  <p:notesMasterIdLst>
    <p:notesMasterId r:id="rId20"/>
  </p:notesMasterIdLst>
  <p:sldIdLst>
    <p:sldId id="256" r:id="rId5"/>
    <p:sldId id="257" r:id="rId6"/>
    <p:sldId id="261" r:id="rId7"/>
    <p:sldId id="276" r:id="rId8"/>
    <p:sldId id="279" r:id="rId9"/>
    <p:sldId id="285" r:id="rId10"/>
    <p:sldId id="286" r:id="rId11"/>
    <p:sldId id="287" r:id="rId12"/>
    <p:sldId id="288" r:id="rId13"/>
    <p:sldId id="277" r:id="rId14"/>
    <p:sldId id="278" r:id="rId15"/>
    <p:sldId id="280" r:id="rId16"/>
    <p:sldId id="273" r:id="rId17"/>
    <p:sldId id="275" r:id="rId18"/>
    <p:sldId id="264"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baş, A. (17005116)" initials="A(" lastIdx="1" clrIdx="0">
    <p:extLst>
      <p:ext uri="{19B8F6BF-5375-455C-9EA6-DF929625EA0E}">
        <p15:presenceInfo xmlns:p15="http://schemas.microsoft.com/office/powerpoint/2012/main" userId="S::17005116@student.hhs.nl::d92603f6-ac1a-47b2-8158-11f6e8eea9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B7B0B-8B08-4BAC-9721-108FBA9052C4}" v="134" dt="2020-10-30T09:16:50.957"/>
    <p1510:client id="{22B4DCCB-5B17-4AF8-95BB-4623CB1B6791}" v="21" dt="2020-10-30T13:24:46.987"/>
    <p1510:client id="{2D2CED92-4D55-4270-A9F5-9D902A71BA7C}" v="567" dt="2020-11-27T09:12:15.587"/>
    <p1510:client id="{4919B70C-0BE0-4DA4-A62F-969FA1712B3E}" v="3" dt="2020-10-29T14:06:40.684"/>
    <p1510:client id="{4BA70AED-4F51-433C-A955-7FD6353DBF94}" v="67" dt="2020-11-06T13:57:14.270"/>
    <p1510:client id="{56D33464-C757-4FDB-A612-095130A6B87D}" v="384" dt="2020-11-27T10:46:45.912"/>
    <p1510:client id="{56FC7C95-4B2D-4882-B302-679F8BE56E61}" v="524" dt="2020-11-27T11:52:36.801"/>
    <p1510:client id="{5916D89B-3043-41D3-B6AC-79F7F26C86BE}" v="667" dt="2020-11-27T00:48:40.710"/>
    <p1510:client id="{596665E1-CAAC-43AB-A917-64D32E120ABA}" v="377" dt="2020-11-26T14:44:21.751"/>
    <p1510:client id="{5ACF21AA-D7FD-441E-A1B9-2B11FE41561E}" v="130" dt="2020-10-29T15:17:55.447"/>
    <p1510:client id="{670B71CE-44CC-413F-A8FB-2CCD6853A5DB}" v="2013" dt="2020-10-29T18:22:14.059"/>
    <p1510:client id="{757ABEC5-83A6-4C24-8404-8D656546DD5C}" v="530" dt="2020-11-27T12:36:20.386"/>
    <p1510:client id="{7AAB821D-0C48-4466-99ED-3EEDA53AD6D4}" v="274" dt="2020-11-27T12:31:51.576"/>
    <p1510:client id="{84104AFE-031E-4FE4-94E8-98A618015DD5}" v="1551" dt="2020-10-29T15:23:43.621"/>
    <p1510:client id="{8D76E7A7-4A0F-4217-932F-C22A94EB3FD6}" v="121" dt="2020-10-30T09:56:50.496"/>
    <p1510:client id="{99F85ACE-06ED-4A17-9E1F-1EEAC3DAD2E9}" v="450" dt="2020-11-27T09:41:08.409"/>
    <p1510:client id="{9A972805-DCBF-4E6C-B260-E7E52608E51A}" v="1199" dt="2020-10-30T13:16:35.025"/>
    <p1510:client id="{A3D9675A-DC49-4BD5-ACFB-AD0C50029352}" v="9" dt="2020-10-30T14:01:13.225"/>
    <p1510:client id="{AF680B3E-A204-4B99-8779-7448293297DE}" v="15" dt="2020-10-30T11:33:29.735"/>
    <p1510:client id="{B0063F28-85A4-433C-A9D3-3D99A6C80EA3}" v="661" dt="2020-10-29T15:25:00.598"/>
    <p1510:client id="{BAFF91B7-463D-4C4A-9C06-2AEC4F324C10}" v="170" dt="2020-10-29T11:57:55.421"/>
    <p1510:client id="{E668FF9D-1BC5-4457-9234-B54A39BB13C3}" v="364" dt="2020-11-26T14:40:30.068"/>
    <p1510:client id="{ED3CF6FA-DEB9-4B9F-AF1C-D4F70BE1EE8B}" v="4" dt="2020-10-29T14:43:40.795"/>
    <p1510:client id="{F6717CFD-EBDF-4F3B-B9DC-3CF1A848311F}" v="414" dt="2020-10-29T14:40:36.998"/>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rkhoven, C.R. (17079578)" userId="S::17079578@student.hhs.nl::711cbc79-340b-4b6d-b9a9-3d98eb9ccda3" providerId="AD" clId="Web-{56D33464-C757-4FDB-A612-095130A6B87D}"/>
    <pc:docChg chg="modSld">
      <pc:chgData name="Werkhoven, C.R. (17079578)" userId="S::17079578@student.hhs.nl::711cbc79-340b-4b6d-b9a9-3d98eb9ccda3" providerId="AD" clId="Web-{56D33464-C757-4FDB-A612-095130A6B87D}" dt="2020-11-27T10:46:45.912" v="691" actId="1076"/>
      <pc:docMkLst>
        <pc:docMk/>
      </pc:docMkLst>
      <pc:sldChg chg="modSp">
        <pc:chgData name="Werkhoven, C.R. (17079578)" userId="S::17079578@student.hhs.nl::711cbc79-340b-4b6d-b9a9-3d98eb9ccda3" providerId="AD" clId="Web-{56D33464-C757-4FDB-A612-095130A6B87D}" dt="2020-11-27T09:03:08.210" v="16" actId="20577"/>
        <pc:sldMkLst>
          <pc:docMk/>
          <pc:sldMk cId="109857222" sldId="256"/>
        </pc:sldMkLst>
        <pc:spChg chg="mod">
          <ac:chgData name="Werkhoven, C.R. (17079578)" userId="S::17079578@student.hhs.nl::711cbc79-340b-4b6d-b9a9-3d98eb9ccda3" providerId="AD" clId="Web-{56D33464-C757-4FDB-A612-095130A6B87D}" dt="2020-11-27T09:02:55.225" v="10" actId="20577"/>
          <ac:spMkLst>
            <pc:docMk/>
            <pc:sldMk cId="109857222" sldId="256"/>
            <ac:spMk id="2" creationId="{00000000-0000-0000-0000-000000000000}"/>
          </ac:spMkLst>
        </pc:spChg>
        <pc:spChg chg="mod">
          <ac:chgData name="Werkhoven, C.R. (17079578)" userId="S::17079578@student.hhs.nl::711cbc79-340b-4b6d-b9a9-3d98eb9ccda3" providerId="AD" clId="Web-{56D33464-C757-4FDB-A612-095130A6B87D}" dt="2020-11-27T09:03:08.210" v="16" actId="20577"/>
          <ac:spMkLst>
            <pc:docMk/>
            <pc:sldMk cId="109857222" sldId="256"/>
            <ac:spMk id="3" creationId="{00000000-0000-0000-0000-000000000000}"/>
          </ac:spMkLst>
        </pc:spChg>
      </pc:sldChg>
      <pc:sldChg chg="modSp">
        <pc:chgData name="Werkhoven, C.R. (17079578)" userId="S::17079578@student.hhs.nl::711cbc79-340b-4b6d-b9a9-3d98eb9ccda3" providerId="AD" clId="Web-{56D33464-C757-4FDB-A612-095130A6B87D}" dt="2020-11-27T09:08:37.623" v="32" actId="20577"/>
        <pc:sldMkLst>
          <pc:docMk/>
          <pc:sldMk cId="1552363522" sldId="261"/>
        </pc:sldMkLst>
        <pc:spChg chg="mod">
          <ac:chgData name="Werkhoven, C.R. (17079578)" userId="S::17079578@student.hhs.nl::711cbc79-340b-4b6d-b9a9-3d98eb9ccda3" providerId="AD" clId="Web-{56D33464-C757-4FDB-A612-095130A6B87D}" dt="2020-11-27T09:08:37.623" v="32" actId="20577"/>
          <ac:spMkLst>
            <pc:docMk/>
            <pc:sldMk cId="1552363522" sldId="261"/>
            <ac:spMk id="7" creationId="{DBC091AF-8C61-4813-AC1A-939E4B537154}"/>
          </ac:spMkLst>
        </pc:spChg>
      </pc:sldChg>
      <pc:sldChg chg="addSp delSp modSp">
        <pc:chgData name="Werkhoven, C.R. (17079578)" userId="S::17079578@student.hhs.nl::711cbc79-340b-4b6d-b9a9-3d98eb9ccda3" providerId="AD" clId="Web-{56D33464-C757-4FDB-A612-095130A6B87D}" dt="2020-11-27T10:46:45.912" v="691" actId="1076"/>
        <pc:sldMkLst>
          <pc:docMk/>
          <pc:sldMk cId="3065740330" sldId="277"/>
        </pc:sldMkLst>
        <pc:spChg chg="del mod">
          <ac:chgData name="Werkhoven, C.R. (17079578)" userId="S::17079578@student.hhs.nl::711cbc79-340b-4b6d-b9a9-3d98eb9ccda3" providerId="AD" clId="Web-{56D33464-C757-4FDB-A612-095130A6B87D}" dt="2020-11-27T10:46:10.552" v="678"/>
          <ac:spMkLst>
            <pc:docMk/>
            <pc:sldMk cId="3065740330" sldId="277"/>
            <ac:spMk id="7" creationId="{4BE14927-62AB-472D-B069-B54E27291F1E}"/>
          </ac:spMkLst>
        </pc:spChg>
        <pc:spChg chg="add mod">
          <ac:chgData name="Werkhoven, C.R. (17079578)" userId="S::17079578@student.hhs.nl::711cbc79-340b-4b6d-b9a9-3d98eb9ccda3" providerId="AD" clId="Web-{56D33464-C757-4FDB-A612-095130A6B87D}" dt="2020-11-27T10:46:45.912" v="691" actId="1076"/>
          <ac:spMkLst>
            <pc:docMk/>
            <pc:sldMk cId="3065740330" sldId="277"/>
            <ac:spMk id="20" creationId="{0A64170B-27BD-4801-ABCF-FBD38741E5DB}"/>
          </ac:spMkLst>
        </pc:spChg>
        <pc:graphicFrameChg chg="add">
          <ac:chgData name="Werkhoven, C.R. (17079578)" userId="S::17079578@student.hhs.nl::711cbc79-340b-4b6d-b9a9-3d98eb9ccda3" providerId="AD" clId="Web-{56D33464-C757-4FDB-A612-095130A6B87D}" dt="2020-11-27T10:46:10.552" v="678"/>
          <ac:graphicFrameMkLst>
            <pc:docMk/>
            <pc:sldMk cId="3065740330" sldId="277"/>
            <ac:graphicFrameMk id="9" creationId="{D179738C-8A98-4C4D-BCF0-813AD698B9B7}"/>
          </ac:graphicFrameMkLst>
        </pc:graphicFrameChg>
      </pc:sldChg>
      <pc:sldChg chg="addSp delSp modSp modNotes">
        <pc:chgData name="Werkhoven, C.R. (17079578)" userId="S::17079578@student.hhs.nl::711cbc79-340b-4b6d-b9a9-3d98eb9ccda3" providerId="AD" clId="Web-{56D33464-C757-4FDB-A612-095130A6B87D}" dt="2020-11-27T10:01:58.744" v="671"/>
        <pc:sldMkLst>
          <pc:docMk/>
          <pc:sldMk cId="3696141306" sldId="279"/>
        </pc:sldMkLst>
        <pc:spChg chg="mod">
          <ac:chgData name="Werkhoven, C.R. (17079578)" userId="S::17079578@student.hhs.nl::711cbc79-340b-4b6d-b9a9-3d98eb9ccda3" providerId="AD" clId="Web-{56D33464-C757-4FDB-A612-095130A6B87D}" dt="2020-11-27T09:52:15.387" v="86" actId="20577"/>
          <ac:spMkLst>
            <pc:docMk/>
            <pc:sldMk cId="3696141306" sldId="279"/>
            <ac:spMk id="3" creationId="{E386C01F-2A6D-4B8E-9893-69A01527CCE7}"/>
          </ac:spMkLst>
        </pc:spChg>
        <pc:spChg chg="del">
          <ac:chgData name="Werkhoven, C.R. (17079578)" userId="S::17079578@student.hhs.nl::711cbc79-340b-4b6d-b9a9-3d98eb9ccda3" providerId="AD" clId="Web-{56D33464-C757-4FDB-A612-095130A6B87D}" dt="2020-11-27T09:50:17.963" v="74"/>
          <ac:spMkLst>
            <pc:docMk/>
            <pc:sldMk cId="3696141306" sldId="279"/>
            <ac:spMk id="4" creationId="{0AC820CC-7458-4613-A304-5216892BC364}"/>
          </ac:spMkLst>
        </pc:spChg>
        <pc:spChg chg="mod">
          <ac:chgData name="Werkhoven, C.R. (17079578)" userId="S::17079578@student.hhs.nl::711cbc79-340b-4b6d-b9a9-3d98eb9ccda3" providerId="AD" clId="Web-{56D33464-C757-4FDB-A612-095130A6B87D}" dt="2020-11-27T09:52:17.809" v="99" actId="20577"/>
          <ac:spMkLst>
            <pc:docMk/>
            <pc:sldMk cId="3696141306" sldId="279"/>
            <ac:spMk id="5" creationId="{22236426-C6E6-43A4-A563-2CDBA8233BD3}"/>
          </ac:spMkLst>
        </pc:spChg>
        <pc:spChg chg="del mod">
          <ac:chgData name="Werkhoven, C.R. (17079578)" userId="S::17079578@student.hhs.nl::711cbc79-340b-4b6d-b9a9-3d98eb9ccda3" providerId="AD" clId="Web-{56D33464-C757-4FDB-A612-095130A6B87D}" dt="2020-11-27T09:52:06.950" v="81"/>
          <ac:spMkLst>
            <pc:docMk/>
            <pc:sldMk cId="3696141306" sldId="279"/>
            <ac:spMk id="6" creationId="{430D040B-C108-408A-BA7B-628D0EC57DC4}"/>
          </ac:spMkLst>
        </pc:spChg>
        <pc:spChg chg="add del mod">
          <ac:chgData name="Werkhoven, C.R. (17079578)" userId="S::17079578@student.hhs.nl::711cbc79-340b-4b6d-b9a9-3d98eb9ccda3" providerId="AD" clId="Web-{56D33464-C757-4FDB-A612-095130A6B87D}" dt="2020-11-27T09:56:34.487" v="205"/>
          <ac:spMkLst>
            <pc:docMk/>
            <pc:sldMk cId="3696141306" sldId="279"/>
            <ac:spMk id="10" creationId="{995DF6CB-D0DA-437F-B12E-E200EB77CE0A}"/>
          </ac:spMkLst>
        </pc:spChg>
        <pc:spChg chg="add mod">
          <ac:chgData name="Werkhoven, C.R. (17079578)" userId="S::17079578@student.hhs.nl::711cbc79-340b-4b6d-b9a9-3d98eb9ccda3" providerId="AD" clId="Web-{56D33464-C757-4FDB-A612-095130A6B87D}" dt="2020-11-27T09:57:43.082" v="208" actId="20577"/>
          <ac:spMkLst>
            <pc:docMk/>
            <pc:sldMk cId="3696141306" sldId="279"/>
            <ac:spMk id="11" creationId="{A12BB9E5-09FD-4D92-9832-B691C70C4E30}"/>
          </ac:spMkLst>
        </pc:spChg>
        <pc:spChg chg="add mod">
          <ac:chgData name="Werkhoven, C.R. (17079578)" userId="S::17079578@student.hhs.nl::711cbc79-340b-4b6d-b9a9-3d98eb9ccda3" providerId="AD" clId="Web-{56D33464-C757-4FDB-A612-095130A6B87D}" dt="2020-11-27T09:57:44.957" v="211" actId="20577"/>
          <ac:spMkLst>
            <pc:docMk/>
            <pc:sldMk cId="3696141306" sldId="279"/>
            <ac:spMk id="12" creationId="{34E2A1E6-14D0-4735-9E0B-A4715CEF1153}"/>
          </ac:spMkLst>
        </pc:spChg>
        <pc:spChg chg="add del mod">
          <ac:chgData name="Werkhoven, C.R. (17079578)" userId="S::17079578@student.hhs.nl::711cbc79-340b-4b6d-b9a9-3d98eb9ccda3" providerId="AD" clId="Web-{56D33464-C757-4FDB-A612-095130A6B87D}" dt="2020-11-27T09:59:54.976" v="360"/>
          <ac:spMkLst>
            <pc:docMk/>
            <pc:sldMk cId="3696141306" sldId="279"/>
            <ac:spMk id="13" creationId="{3228E14B-0554-4CBB-A0D3-00312E5F7437}"/>
          </ac:spMkLst>
        </pc:spChg>
        <pc:picChg chg="add mod ord">
          <ac:chgData name="Werkhoven, C.R. (17079578)" userId="S::17079578@student.hhs.nl::711cbc79-340b-4b6d-b9a9-3d98eb9ccda3" providerId="AD" clId="Web-{56D33464-C757-4FDB-A612-095130A6B87D}" dt="2020-11-27T09:55:36.454" v="172" actId="14100"/>
          <ac:picMkLst>
            <pc:docMk/>
            <pc:sldMk cId="3696141306" sldId="279"/>
            <ac:picMk id="8" creationId="{0D06EDBB-EF9C-4C0E-A496-D69859CF9439}"/>
          </ac:picMkLst>
        </pc:picChg>
        <pc:picChg chg="add mod ord">
          <ac:chgData name="Werkhoven, C.R. (17079578)" userId="S::17079578@student.hhs.nl::711cbc79-340b-4b6d-b9a9-3d98eb9ccda3" providerId="AD" clId="Web-{56D33464-C757-4FDB-A612-095130A6B87D}" dt="2020-11-27T09:55:33.939" v="171" actId="14100"/>
          <ac:picMkLst>
            <pc:docMk/>
            <pc:sldMk cId="3696141306" sldId="279"/>
            <ac:picMk id="9" creationId="{2CB83E52-D90B-48A2-B5EA-64C994D59777}"/>
          </ac:picMkLst>
        </pc:picChg>
      </pc:sldChg>
    </pc:docChg>
  </pc:docChgLst>
  <pc:docChgLst>
    <pc:chgData name="Akbaş, A. (17005116)" userId="S::17005116@student.hhs.nl::d92603f6-ac1a-47b2-8158-11f6e8eea92c" providerId="AD" clId="Web-{757ABEC5-83A6-4C24-8404-8D656546DD5C}"/>
    <pc:docChg chg="addSld modSld sldOrd">
      <pc:chgData name="Akbaş, A. (17005116)" userId="S::17005116@student.hhs.nl::d92603f6-ac1a-47b2-8158-11f6e8eea92c" providerId="AD" clId="Web-{757ABEC5-83A6-4C24-8404-8D656546DD5C}" dt="2020-11-27T12:36:20.386" v="1130" actId="20577"/>
      <pc:docMkLst>
        <pc:docMk/>
      </pc:docMkLst>
      <pc:sldChg chg="modSp">
        <pc:chgData name="Akbaş, A. (17005116)" userId="S::17005116@student.hhs.nl::d92603f6-ac1a-47b2-8158-11f6e8eea92c" providerId="AD" clId="Web-{757ABEC5-83A6-4C24-8404-8D656546DD5C}" dt="2020-11-27T09:23:32.030" v="224" actId="20577"/>
        <pc:sldMkLst>
          <pc:docMk/>
          <pc:sldMk cId="2555879418" sldId="273"/>
        </pc:sldMkLst>
        <pc:spChg chg="mod">
          <ac:chgData name="Akbaş, A. (17005116)" userId="S::17005116@student.hhs.nl::d92603f6-ac1a-47b2-8158-11f6e8eea92c" providerId="AD" clId="Web-{757ABEC5-83A6-4C24-8404-8D656546DD5C}" dt="2020-11-27T09:23:32.030" v="224" actId="20577"/>
          <ac:spMkLst>
            <pc:docMk/>
            <pc:sldMk cId="2555879418" sldId="273"/>
            <ac:spMk id="3" creationId="{6930FC03-0964-48F9-A318-DBFC02F20462}"/>
          </ac:spMkLst>
        </pc:spChg>
      </pc:sldChg>
      <pc:sldChg chg="modNotes">
        <pc:chgData name="Akbaş, A. (17005116)" userId="S::17005116@student.hhs.nl::d92603f6-ac1a-47b2-8158-11f6e8eea92c" providerId="AD" clId="Web-{757ABEC5-83A6-4C24-8404-8D656546DD5C}" dt="2020-11-27T10:03:03.792" v="835"/>
        <pc:sldMkLst>
          <pc:docMk/>
          <pc:sldMk cId="3221241227" sldId="276"/>
        </pc:sldMkLst>
      </pc:sldChg>
      <pc:sldChg chg="addSp delSp modSp ord">
        <pc:chgData name="Akbaş, A. (17005116)" userId="S::17005116@student.hhs.nl::d92603f6-ac1a-47b2-8158-11f6e8eea92c" providerId="AD" clId="Web-{757ABEC5-83A6-4C24-8404-8D656546DD5C}" dt="2020-11-27T12:30:24.254" v="948" actId="1076"/>
        <pc:sldMkLst>
          <pc:docMk/>
          <pc:sldMk cId="1766697566" sldId="278"/>
        </pc:sldMkLst>
        <pc:spChg chg="mod">
          <ac:chgData name="Akbaş, A. (17005116)" userId="S::17005116@student.hhs.nl::d92603f6-ac1a-47b2-8158-11f6e8eea92c" providerId="AD" clId="Web-{757ABEC5-83A6-4C24-8404-8D656546DD5C}" dt="2020-11-27T12:28:54.158" v="928" actId="20577"/>
          <ac:spMkLst>
            <pc:docMk/>
            <pc:sldMk cId="1766697566" sldId="278"/>
            <ac:spMk id="2" creationId="{723552A8-A05D-49EF-985A-C6B3D55E69A7}"/>
          </ac:spMkLst>
        </pc:spChg>
        <pc:spChg chg="mod">
          <ac:chgData name="Akbaş, A. (17005116)" userId="S::17005116@student.hhs.nl::d92603f6-ac1a-47b2-8158-11f6e8eea92c" providerId="AD" clId="Web-{757ABEC5-83A6-4C24-8404-8D656546DD5C}" dt="2020-11-27T12:28:26.142" v="879" actId="20577"/>
          <ac:spMkLst>
            <pc:docMk/>
            <pc:sldMk cId="1766697566" sldId="278"/>
            <ac:spMk id="5" creationId="{C5A7D367-BEF3-476F-AC58-29236AC6F697}"/>
          </ac:spMkLst>
        </pc:spChg>
        <pc:spChg chg="add del mod">
          <ac:chgData name="Akbaş, A. (17005116)" userId="S::17005116@student.hhs.nl::d92603f6-ac1a-47b2-8158-11f6e8eea92c" providerId="AD" clId="Web-{757ABEC5-83A6-4C24-8404-8D656546DD5C}" dt="2020-11-27T12:29:11.831" v="932"/>
          <ac:spMkLst>
            <pc:docMk/>
            <pc:sldMk cId="1766697566" sldId="278"/>
            <ac:spMk id="7" creationId="{A3F42931-D64E-4F32-AECD-BCC068CCDBED}"/>
          </ac:spMkLst>
        </pc:spChg>
        <pc:picChg chg="del">
          <ac:chgData name="Akbaş, A. (17005116)" userId="S::17005116@student.hhs.nl::d92603f6-ac1a-47b2-8158-11f6e8eea92c" providerId="AD" clId="Web-{757ABEC5-83A6-4C24-8404-8D656546DD5C}" dt="2020-11-27T12:29:01.346" v="931"/>
          <ac:picMkLst>
            <pc:docMk/>
            <pc:sldMk cId="1766697566" sldId="278"/>
            <ac:picMk id="6" creationId="{5B491146-DA40-43E5-A9BB-9B06F9ED9F8A}"/>
          </ac:picMkLst>
        </pc:picChg>
        <pc:picChg chg="add mod ord">
          <ac:chgData name="Akbaş, A. (17005116)" userId="S::17005116@student.hhs.nl::d92603f6-ac1a-47b2-8158-11f6e8eea92c" providerId="AD" clId="Web-{757ABEC5-83A6-4C24-8404-8D656546DD5C}" dt="2020-11-27T12:30:00.691" v="944" actId="1076"/>
          <ac:picMkLst>
            <pc:docMk/>
            <pc:sldMk cId="1766697566" sldId="278"/>
            <ac:picMk id="8" creationId="{0563189F-FEA0-427F-B651-728349B554CF}"/>
          </ac:picMkLst>
        </pc:picChg>
        <pc:picChg chg="add mod">
          <ac:chgData name="Akbaş, A. (17005116)" userId="S::17005116@student.hhs.nl::d92603f6-ac1a-47b2-8158-11f6e8eea92c" providerId="AD" clId="Web-{757ABEC5-83A6-4C24-8404-8D656546DD5C}" dt="2020-11-27T12:30:21.879" v="947" actId="1076"/>
          <ac:picMkLst>
            <pc:docMk/>
            <pc:sldMk cId="1766697566" sldId="278"/>
            <ac:picMk id="9" creationId="{D9327081-BEAF-4A2A-92C6-00820F705B56}"/>
          </ac:picMkLst>
        </pc:picChg>
        <pc:picChg chg="add mod">
          <ac:chgData name="Akbaş, A. (17005116)" userId="S::17005116@student.hhs.nl::d92603f6-ac1a-47b2-8158-11f6e8eea92c" providerId="AD" clId="Web-{757ABEC5-83A6-4C24-8404-8D656546DD5C}" dt="2020-11-27T12:30:24.254" v="948" actId="1076"/>
          <ac:picMkLst>
            <pc:docMk/>
            <pc:sldMk cId="1766697566" sldId="278"/>
            <ac:picMk id="10" creationId="{7CB693FD-38B0-4A9D-93DE-CE4EE16E5AFE}"/>
          </ac:picMkLst>
        </pc:picChg>
      </pc:sldChg>
      <pc:sldChg chg="modSp new">
        <pc:chgData name="Akbaş, A. (17005116)" userId="S::17005116@student.hhs.nl::d92603f6-ac1a-47b2-8158-11f6e8eea92c" providerId="AD" clId="Web-{757ABEC5-83A6-4C24-8404-8D656546DD5C}" dt="2020-11-27T09:19:45.851" v="154" actId="20577"/>
        <pc:sldMkLst>
          <pc:docMk/>
          <pc:sldMk cId="3696141306" sldId="279"/>
        </pc:sldMkLst>
        <pc:spChg chg="mod">
          <ac:chgData name="Akbaş, A. (17005116)" userId="S::17005116@student.hhs.nl::d92603f6-ac1a-47b2-8158-11f6e8eea92c" providerId="AD" clId="Web-{757ABEC5-83A6-4C24-8404-8D656546DD5C}" dt="2020-11-27T09:19:45.851" v="154" actId="20577"/>
          <ac:spMkLst>
            <pc:docMk/>
            <pc:sldMk cId="3696141306" sldId="279"/>
            <ac:spMk id="2" creationId="{D36910E8-9DC5-4F90-94A6-2ECBCE99A5F6}"/>
          </ac:spMkLst>
        </pc:spChg>
      </pc:sldChg>
      <pc:sldChg chg="modSp new">
        <pc:chgData name="Akbaş, A. (17005116)" userId="S::17005116@student.hhs.nl::d92603f6-ac1a-47b2-8158-11f6e8eea92c" providerId="AD" clId="Web-{757ABEC5-83A6-4C24-8404-8D656546DD5C}" dt="2020-11-27T12:36:19.808" v="1128" actId="20577"/>
        <pc:sldMkLst>
          <pc:docMk/>
          <pc:sldMk cId="1843590784" sldId="280"/>
        </pc:sldMkLst>
        <pc:spChg chg="mod">
          <ac:chgData name="Akbaş, A. (17005116)" userId="S::17005116@student.hhs.nl::d92603f6-ac1a-47b2-8158-11f6e8eea92c" providerId="AD" clId="Web-{757ABEC5-83A6-4C24-8404-8D656546DD5C}" dt="2020-11-27T09:18:49.584" v="80" actId="20577"/>
          <ac:spMkLst>
            <pc:docMk/>
            <pc:sldMk cId="1843590784" sldId="280"/>
            <ac:spMk id="2" creationId="{311A2AF2-0C38-4DB6-A13F-F98A7BFCEAB5}"/>
          </ac:spMkLst>
        </pc:spChg>
        <pc:spChg chg="mod">
          <ac:chgData name="Akbaş, A. (17005116)" userId="S::17005116@student.hhs.nl::d92603f6-ac1a-47b2-8158-11f6e8eea92c" providerId="AD" clId="Web-{757ABEC5-83A6-4C24-8404-8D656546DD5C}" dt="2020-11-27T12:36:19.808" v="1128" actId="20577"/>
          <ac:spMkLst>
            <pc:docMk/>
            <pc:sldMk cId="1843590784" sldId="280"/>
            <ac:spMk id="3" creationId="{BF86FD0F-C7FE-4339-AE82-34D5F4359E6C}"/>
          </ac:spMkLst>
        </pc:spChg>
      </pc:sldChg>
      <pc:sldChg chg="modSp add replId">
        <pc:chgData name="Akbaş, A. (17005116)" userId="S::17005116@student.hhs.nl::d92603f6-ac1a-47b2-8158-11f6e8eea92c" providerId="AD" clId="Web-{757ABEC5-83A6-4C24-8404-8D656546DD5C}" dt="2020-11-27T09:19:56.149" v="158" actId="20577"/>
        <pc:sldMkLst>
          <pc:docMk/>
          <pc:sldMk cId="4227990118" sldId="281"/>
        </pc:sldMkLst>
        <pc:spChg chg="mod">
          <ac:chgData name="Akbaş, A. (17005116)" userId="S::17005116@student.hhs.nl::d92603f6-ac1a-47b2-8158-11f6e8eea92c" providerId="AD" clId="Web-{757ABEC5-83A6-4C24-8404-8D656546DD5C}" dt="2020-11-27T09:19:56.149" v="158" actId="20577"/>
          <ac:spMkLst>
            <pc:docMk/>
            <pc:sldMk cId="4227990118" sldId="281"/>
            <ac:spMk id="2" creationId="{D36910E8-9DC5-4F90-94A6-2ECBCE99A5F6}"/>
          </ac:spMkLst>
        </pc:spChg>
      </pc:sldChg>
      <pc:sldChg chg="modSp add replId">
        <pc:chgData name="Akbaş, A. (17005116)" userId="S::17005116@student.hhs.nl::d92603f6-ac1a-47b2-8158-11f6e8eea92c" providerId="AD" clId="Web-{757ABEC5-83A6-4C24-8404-8D656546DD5C}" dt="2020-11-27T09:20:03.774" v="162" actId="20577"/>
        <pc:sldMkLst>
          <pc:docMk/>
          <pc:sldMk cId="1989458078" sldId="282"/>
        </pc:sldMkLst>
        <pc:spChg chg="mod">
          <ac:chgData name="Akbaş, A. (17005116)" userId="S::17005116@student.hhs.nl::d92603f6-ac1a-47b2-8158-11f6e8eea92c" providerId="AD" clId="Web-{757ABEC5-83A6-4C24-8404-8D656546DD5C}" dt="2020-11-27T09:20:03.774" v="162" actId="20577"/>
          <ac:spMkLst>
            <pc:docMk/>
            <pc:sldMk cId="1989458078" sldId="282"/>
            <ac:spMk id="2" creationId="{D36910E8-9DC5-4F90-94A6-2ECBCE99A5F6}"/>
          </ac:spMkLst>
        </pc:spChg>
      </pc:sldChg>
      <pc:sldChg chg="modSp add replId">
        <pc:chgData name="Akbaş, A. (17005116)" userId="S::17005116@student.hhs.nl::d92603f6-ac1a-47b2-8158-11f6e8eea92c" providerId="AD" clId="Web-{757ABEC5-83A6-4C24-8404-8D656546DD5C}" dt="2020-11-27T09:20:26.243" v="178" actId="20577"/>
        <pc:sldMkLst>
          <pc:docMk/>
          <pc:sldMk cId="2433632910" sldId="283"/>
        </pc:sldMkLst>
        <pc:spChg chg="mod">
          <ac:chgData name="Akbaş, A. (17005116)" userId="S::17005116@student.hhs.nl::d92603f6-ac1a-47b2-8158-11f6e8eea92c" providerId="AD" clId="Web-{757ABEC5-83A6-4C24-8404-8D656546DD5C}" dt="2020-11-27T09:20:26.243" v="178" actId="20577"/>
          <ac:spMkLst>
            <pc:docMk/>
            <pc:sldMk cId="2433632910" sldId="283"/>
            <ac:spMk id="2" creationId="{D36910E8-9DC5-4F90-94A6-2ECBCE99A5F6}"/>
          </ac:spMkLst>
        </pc:spChg>
      </pc:sldChg>
      <pc:sldChg chg="modSp new">
        <pc:chgData name="Akbaş, A. (17005116)" userId="S::17005116@student.hhs.nl::d92603f6-ac1a-47b2-8158-11f6e8eea92c" providerId="AD" clId="Web-{757ABEC5-83A6-4C24-8404-8D656546DD5C}" dt="2020-11-27T09:20:42.947" v="215" actId="20577"/>
        <pc:sldMkLst>
          <pc:docMk/>
          <pc:sldMk cId="3435461827" sldId="284"/>
        </pc:sldMkLst>
        <pc:spChg chg="mod">
          <ac:chgData name="Akbaş, A. (17005116)" userId="S::17005116@student.hhs.nl::d92603f6-ac1a-47b2-8158-11f6e8eea92c" providerId="AD" clId="Web-{757ABEC5-83A6-4C24-8404-8D656546DD5C}" dt="2020-11-27T09:20:42.947" v="215" actId="20577"/>
          <ac:spMkLst>
            <pc:docMk/>
            <pc:sldMk cId="3435461827" sldId="284"/>
            <ac:spMk id="2" creationId="{9C7BAF05-7534-42C2-8A71-44A2149F8748}"/>
          </ac:spMkLst>
        </pc:spChg>
      </pc:sldChg>
    </pc:docChg>
  </pc:docChgLst>
  <pc:docChgLst>
    <pc:chgData name="Akbaş, A. (17005116)" userId="S::17005116@student.hhs.nl::d92603f6-ac1a-47b2-8158-11f6e8eea92c" providerId="AD" clId="Web-{2D2CED92-4D55-4270-A9F5-9D902A71BA7C}"/>
    <pc:docChg chg="addSld modSld">
      <pc:chgData name="Akbaş, A. (17005116)" userId="S::17005116@student.hhs.nl::d92603f6-ac1a-47b2-8158-11f6e8eea92c" providerId="AD" clId="Web-{2D2CED92-4D55-4270-A9F5-9D902A71BA7C}" dt="2020-11-27T09:12:15.587" v="570" actId="20577"/>
      <pc:docMkLst>
        <pc:docMk/>
      </pc:docMkLst>
      <pc:sldChg chg="modSp">
        <pc:chgData name="Akbaş, A. (17005116)" userId="S::17005116@student.hhs.nl::d92603f6-ac1a-47b2-8158-11f6e8eea92c" providerId="AD" clId="Web-{2D2CED92-4D55-4270-A9F5-9D902A71BA7C}" dt="2020-11-27T09:07:31.254" v="359" actId="20577"/>
        <pc:sldMkLst>
          <pc:docMk/>
          <pc:sldMk cId="1552363522" sldId="261"/>
        </pc:sldMkLst>
        <pc:spChg chg="mod">
          <ac:chgData name="Akbaş, A. (17005116)" userId="S::17005116@student.hhs.nl::d92603f6-ac1a-47b2-8158-11f6e8eea92c" providerId="AD" clId="Web-{2D2CED92-4D55-4270-A9F5-9D902A71BA7C}" dt="2020-11-27T09:07:31.254" v="359" actId="20577"/>
          <ac:spMkLst>
            <pc:docMk/>
            <pc:sldMk cId="1552363522" sldId="261"/>
            <ac:spMk id="7" creationId="{DBC091AF-8C61-4813-AC1A-939E4B537154}"/>
          </ac:spMkLst>
        </pc:spChg>
      </pc:sldChg>
      <pc:sldChg chg="modSp">
        <pc:chgData name="Akbaş, A. (17005116)" userId="S::17005116@student.hhs.nl::d92603f6-ac1a-47b2-8158-11f6e8eea92c" providerId="AD" clId="Web-{2D2CED92-4D55-4270-A9F5-9D902A71BA7C}" dt="2020-11-27T09:02:50.749" v="4" actId="20577"/>
        <pc:sldMkLst>
          <pc:docMk/>
          <pc:sldMk cId="3221241227" sldId="276"/>
        </pc:sldMkLst>
        <pc:spChg chg="mod">
          <ac:chgData name="Akbaş, A. (17005116)" userId="S::17005116@student.hhs.nl::d92603f6-ac1a-47b2-8158-11f6e8eea92c" providerId="AD" clId="Web-{2D2CED92-4D55-4270-A9F5-9D902A71BA7C}" dt="2020-11-27T09:02:50.749" v="4" actId="20577"/>
          <ac:spMkLst>
            <pc:docMk/>
            <pc:sldMk cId="3221241227" sldId="276"/>
            <ac:spMk id="3" creationId="{D59ACDE7-0AF7-469F-84D8-0FEBC0DA9F9F}"/>
          </ac:spMkLst>
        </pc:spChg>
      </pc:sldChg>
      <pc:sldChg chg="modSp">
        <pc:chgData name="Akbaş, A. (17005116)" userId="S::17005116@student.hhs.nl::d92603f6-ac1a-47b2-8158-11f6e8eea92c" providerId="AD" clId="Web-{2D2CED92-4D55-4270-A9F5-9D902A71BA7C}" dt="2020-11-27T09:06:47.441" v="353" actId="20577"/>
        <pc:sldMkLst>
          <pc:docMk/>
          <pc:sldMk cId="3065740330" sldId="277"/>
        </pc:sldMkLst>
        <pc:spChg chg="mod">
          <ac:chgData name="Akbaş, A. (17005116)" userId="S::17005116@student.hhs.nl::d92603f6-ac1a-47b2-8158-11f6e8eea92c" providerId="AD" clId="Web-{2D2CED92-4D55-4270-A9F5-9D902A71BA7C}" dt="2020-11-27T09:06:47.441" v="353" actId="20577"/>
          <ac:spMkLst>
            <pc:docMk/>
            <pc:sldMk cId="3065740330" sldId="277"/>
            <ac:spMk id="7" creationId="{4BE14927-62AB-472D-B069-B54E27291F1E}"/>
          </ac:spMkLst>
        </pc:spChg>
      </pc:sldChg>
      <pc:sldChg chg="addSp delSp modSp new mod setBg modClrScheme chgLayout">
        <pc:chgData name="Akbaş, A. (17005116)" userId="S::17005116@student.hhs.nl::d92603f6-ac1a-47b2-8158-11f6e8eea92c" providerId="AD" clId="Web-{2D2CED92-4D55-4270-A9F5-9D902A71BA7C}" dt="2020-11-27T09:12:15.587" v="569" actId="20577"/>
        <pc:sldMkLst>
          <pc:docMk/>
          <pc:sldMk cId="1766697566" sldId="278"/>
        </pc:sldMkLst>
        <pc:spChg chg="mod ord">
          <ac:chgData name="Akbaş, A. (17005116)" userId="S::17005116@student.hhs.nl::d92603f6-ac1a-47b2-8158-11f6e8eea92c" providerId="AD" clId="Web-{2D2CED92-4D55-4270-A9F5-9D902A71BA7C}" dt="2020-11-27T09:10:08.913" v="437"/>
          <ac:spMkLst>
            <pc:docMk/>
            <pc:sldMk cId="1766697566" sldId="278"/>
            <ac:spMk id="2" creationId="{723552A8-A05D-49EF-985A-C6B3D55E69A7}"/>
          </ac:spMkLst>
        </pc:spChg>
        <pc:spChg chg="del mod ord">
          <ac:chgData name="Akbaş, A. (17005116)" userId="S::17005116@student.hhs.nl::d92603f6-ac1a-47b2-8158-11f6e8eea92c" providerId="AD" clId="Web-{2D2CED92-4D55-4270-A9F5-9D902A71BA7C}" dt="2020-11-27T09:09:54.850" v="432"/>
          <ac:spMkLst>
            <pc:docMk/>
            <pc:sldMk cId="1766697566" sldId="278"/>
            <ac:spMk id="3" creationId="{C512981D-399D-45C1-9943-EDEF64CCCDA7}"/>
          </ac:spMkLst>
        </pc:spChg>
        <pc:spChg chg="mod ord">
          <ac:chgData name="Akbaş, A. (17005116)" userId="S::17005116@student.hhs.nl::d92603f6-ac1a-47b2-8158-11f6e8eea92c" providerId="AD" clId="Web-{2D2CED92-4D55-4270-A9F5-9D902A71BA7C}" dt="2020-11-27T09:10:08.913" v="437"/>
          <ac:spMkLst>
            <pc:docMk/>
            <pc:sldMk cId="1766697566" sldId="278"/>
            <ac:spMk id="4" creationId="{419C2CC0-9007-42C6-9ACC-A1FA92878F31}"/>
          </ac:spMkLst>
        </pc:spChg>
        <pc:spChg chg="add mod ord">
          <ac:chgData name="Akbaş, A. (17005116)" userId="S::17005116@student.hhs.nl::d92603f6-ac1a-47b2-8158-11f6e8eea92c" providerId="AD" clId="Web-{2D2CED92-4D55-4270-A9F5-9D902A71BA7C}" dt="2020-11-27T09:12:15.587" v="569" actId="20577"/>
          <ac:spMkLst>
            <pc:docMk/>
            <pc:sldMk cId="1766697566" sldId="278"/>
            <ac:spMk id="5" creationId="{C5A7D367-BEF3-476F-AC58-29236AC6F697}"/>
          </ac:spMkLst>
        </pc:spChg>
        <pc:spChg chg="add del">
          <ac:chgData name="Akbaş, A. (17005116)" userId="S::17005116@student.hhs.nl::d92603f6-ac1a-47b2-8158-11f6e8eea92c" providerId="AD" clId="Web-{2D2CED92-4D55-4270-A9F5-9D902A71BA7C}" dt="2020-11-27T09:10:08.897" v="436"/>
          <ac:spMkLst>
            <pc:docMk/>
            <pc:sldMk cId="1766697566" sldId="278"/>
            <ac:spMk id="8" creationId="{2D6FBB9D-1CAA-4D05-AB33-BABDFE17B843}"/>
          </ac:spMkLst>
        </pc:spChg>
        <pc:spChg chg="add del">
          <ac:chgData name="Akbaş, A. (17005116)" userId="S::17005116@student.hhs.nl::d92603f6-ac1a-47b2-8158-11f6e8eea92c" providerId="AD" clId="Web-{2D2CED92-4D55-4270-A9F5-9D902A71BA7C}" dt="2020-11-27T09:10:08.897" v="436"/>
          <ac:spMkLst>
            <pc:docMk/>
            <pc:sldMk cId="1766697566" sldId="278"/>
            <ac:spMk id="9" creationId="{04727B71-B4B6-4823-80A1-68C40B475118}"/>
          </ac:spMkLst>
        </pc:spChg>
        <pc:spChg chg="add del">
          <ac:chgData name="Akbaş, A. (17005116)" userId="S::17005116@student.hhs.nl::d92603f6-ac1a-47b2-8158-11f6e8eea92c" providerId="AD" clId="Web-{2D2CED92-4D55-4270-A9F5-9D902A71BA7C}" dt="2020-11-27T09:10:08.897" v="436"/>
          <ac:spMkLst>
            <pc:docMk/>
            <pc:sldMk cId="1766697566" sldId="278"/>
            <ac:spMk id="10" creationId="{79A6DB05-9FB5-4B07-8675-74C23D4FD89D}"/>
          </ac:spMkLst>
        </pc:spChg>
        <pc:spChg chg="add del">
          <ac:chgData name="Akbaş, A. (17005116)" userId="S::17005116@student.hhs.nl::d92603f6-ac1a-47b2-8158-11f6e8eea92c" providerId="AD" clId="Web-{2D2CED92-4D55-4270-A9F5-9D902A71BA7C}" dt="2020-11-27T09:10:06.679" v="434"/>
          <ac:spMkLst>
            <pc:docMk/>
            <pc:sldMk cId="1766697566" sldId="278"/>
            <ac:spMk id="11" creationId="{8D06CE56-3881-4ADA-8CEF-D18B02C242A3}"/>
          </ac:spMkLst>
        </pc:spChg>
        <pc:spChg chg="add del">
          <ac:chgData name="Akbaş, A. (17005116)" userId="S::17005116@student.hhs.nl::d92603f6-ac1a-47b2-8158-11f6e8eea92c" providerId="AD" clId="Web-{2D2CED92-4D55-4270-A9F5-9D902A71BA7C}" dt="2020-11-27T09:10:08.897" v="436"/>
          <ac:spMkLst>
            <pc:docMk/>
            <pc:sldMk cId="1766697566" sldId="278"/>
            <ac:spMk id="12" creationId="{AA474011-A49D-4C7A-BF41-0ACD0A2693B3}"/>
          </ac:spMkLst>
        </pc:spChg>
        <pc:spChg chg="add del">
          <ac:chgData name="Akbaş, A. (17005116)" userId="S::17005116@student.hhs.nl::d92603f6-ac1a-47b2-8158-11f6e8eea92c" providerId="AD" clId="Web-{2D2CED92-4D55-4270-A9F5-9D902A71BA7C}" dt="2020-11-27T09:10:06.679" v="434"/>
          <ac:spMkLst>
            <pc:docMk/>
            <pc:sldMk cId="1766697566" sldId="278"/>
            <ac:spMk id="13" creationId="{79F3C543-62EC-4433-9C93-A2CD8764E9B4}"/>
          </ac:spMkLst>
        </pc:spChg>
        <pc:spChg chg="add del">
          <ac:chgData name="Akbaş, A. (17005116)" userId="S::17005116@student.hhs.nl::d92603f6-ac1a-47b2-8158-11f6e8eea92c" providerId="AD" clId="Web-{2D2CED92-4D55-4270-A9F5-9D902A71BA7C}" dt="2020-11-27T09:10:08.897" v="436"/>
          <ac:spMkLst>
            <pc:docMk/>
            <pc:sldMk cId="1766697566" sldId="278"/>
            <ac:spMk id="14" creationId="{6D72081E-AD41-4FBB-B02B-698A68DBCA5E}"/>
          </ac:spMkLst>
        </pc:spChg>
        <pc:spChg chg="add del">
          <ac:chgData name="Akbaş, A. (17005116)" userId="S::17005116@student.hhs.nl::d92603f6-ac1a-47b2-8158-11f6e8eea92c" providerId="AD" clId="Web-{2D2CED92-4D55-4270-A9F5-9D902A71BA7C}" dt="2020-11-27T09:10:06.679" v="434"/>
          <ac:spMkLst>
            <pc:docMk/>
            <pc:sldMk cId="1766697566" sldId="278"/>
            <ac:spMk id="15" creationId="{50A3C1AB-1153-42D2-8378-34B849C1C4B6}"/>
          </ac:spMkLst>
        </pc:spChg>
        <pc:spChg chg="add">
          <ac:chgData name="Akbaş, A. (17005116)" userId="S::17005116@student.hhs.nl::d92603f6-ac1a-47b2-8158-11f6e8eea92c" providerId="AD" clId="Web-{2D2CED92-4D55-4270-A9F5-9D902A71BA7C}" dt="2020-11-27T09:10:08.913" v="437"/>
          <ac:spMkLst>
            <pc:docMk/>
            <pc:sldMk cId="1766697566" sldId="278"/>
            <ac:spMk id="16" creationId="{2D6FBB9D-1CAA-4D05-AB33-BABDFE17B843}"/>
          </ac:spMkLst>
        </pc:spChg>
        <pc:spChg chg="add del">
          <ac:chgData name="Akbaş, A. (17005116)" userId="S::17005116@student.hhs.nl::d92603f6-ac1a-47b2-8158-11f6e8eea92c" providerId="AD" clId="Web-{2D2CED92-4D55-4270-A9F5-9D902A71BA7C}" dt="2020-11-27T09:10:06.679" v="434"/>
          <ac:spMkLst>
            <pc:docMk/>
            <pc:sldMk cId="1766697566" sldId="278"/>
            <ac:spMk id="17" creationId="{A3473CF9-37EB-43E7-89EF-D2D1C53D1DAC}"/>
          </ac:spMkLst>
        </pc:spChg>
        <pc:spChg chg="add">
          <ac:chgData name="Akbaş, A. (17005116)" userId="S::17005116@student.hhs.nl::d92603f6-ac1a-47b2-8158-11f6e8eea92c" providerId="AD" clId="Web-{2D2CED92-4D55-4270-A9F5-9D902A71BA7C}" dt="2020-11-27T09:10:08.913" v="437"/>
          <ac:spMkLst>
            <pc:docMk/>
            <pc:sldMk cId="1766697566" sldId="278"/>
            <ac:spMk id="18" creationId="{04727B71-B4B6-4823-80A1-68C40B475118}"/>
          </ac:spMkLst>
        </pc:spChg>
        <pc:spChg chg="add del">
          <ac:chgData name="Akbaş, A. (17005116)" userId="S::17005116@student.hhs.nl::d92603f6-ac1a-47b2-8158-11f6e8eea92c" providerId="AD" clId="Web-{2D2CED92-4D55-4270-A9F5-9D902A71BA7C}" dt="2020-11-27T09:10:06.679" v="434"/>
          <ac:spMkLst>
            <pc:docMk/>
            <pc:sldMk cId="1766697566" sldId="278"/>
            <ac:spMk id="19" creationId="{586B4EF9-43BA-4655-A6FF-1D8E21574C95}"/>
          </ac:spMkLst>
        </pc:spChg>
        <pc:spChg chg="add">
          <ac:chgData name="Akbaş, A. (17005116)" userId="S::17005116@student.hhs.nl::d92603f6-ac1a-47b2-8158-11f6e8eea92c" providerId="AD" clId="Web-{2D2CED92-4D55-4270-A9F5-9D902A71BA7C}" dt="2020-11-27T09:10:08.913" v="437"/>
          <ac:spMkLst>
            <pc:docMk/>
            <pc:sldMk cId="1766697566" sldId="278"/>
            <ac:spMk id="20" creationId="{79A6DB05-9FB5-4B07-8675-74C23D4FD89D}"/>
          </ac:spMkLst>
        </pc:spChg>
        <pc:spChg chg="add del">
          <ac:chgData name="Akbaş, A. (17005116)" userId="S::17005116@student.hhs.nl::d92603f6-ac1a-47b2-8158-11f6e8eea92c" providerId="AD" clId="Web-{2D2CED92-4D55-4270-A9F5-9D902A71BA7C}" dt="2020-11-27T09:10:08.897" v="436"/>
          <ac:spMkLst>
            <pc:docMk/>
            <pc:sldMk cId="1766697566" sldId="278"/>
            <ac:spMk id="21" creationId="{716248AD-805F-41BF-9B57-FC53E5B32F98}"/>
          </ac:spMkLst>
        </pc:spChg>
        <pc:spChg chg="add">
          <ac:chgData name="Akbaş, A. (17005116)" userId="S::17005116@student.hhs.nl::d92603f6-ac1a-47b2-8158-11f6e8eea92c" providerId="AD" clId="Web-{2D2CED92-4D55-4270-A9F5-9D902A71BA7C}" dt="2020-11-27T09:10:08.913" v="437"/>
          <ac:spMkLst>
            <pc:docMk/>
            <pc:sldMk cId="1766697566" sldId="278"/>
            <ac:spMk id="22" creationId="{2550BE34-C2B8-49B8-8519-67A8CAD51AE9}"/>
          </ac:spMkLst>
        </pc:spChg>
        <pc:spChg chg="add del">
          <ac:chgData name="Akbaş, A. (17005116)" userId="S::17005116@student.hhs.nl::d92603f6-ac1a-47b2-8158-11f6e8eea92c" providerId="AD" clId="Web-{2D2CED92-4D55-4270-A9F5-9D902A71BA7C}" dt="2020-11-27T09:10:08.897" v="436"/>
          <ac:spMkLst>
            <pc:docMk/>
            <pc:sldMk cId="1766697566" sldId="278"/>
            <ac:spMk id="23" creationId="{1F82758F-B2B3-4F0A-BB90-4BFFEDD166D6}"/>
          </ac:spMkLst>
        </pc:spChg>
        <pc:spChg chg="add">
          <ac:chgData name="Akbaş, A. (17005116)" userId="S::17005116@student.hhs.nl::d92603f6-ac1a-47b2-8158-11f6e8eea92c" providerId="AD" clId="Web-{2D2CED92-4D55-4270-A9F5-9D902A71BA7C}" dt="2020-11-27T09:10:08.913" v="437"/>
          <ac:spMkLst>
            <pc:docMk/>
            <pc:sldMk cId="1766697566" sldId="278"/>
            <ac:spMk id="24" creationId="{A7457DD9-5A45-400A-AB4B-4B4EDECA25F1}"/>
          </ac:spMkLst>
        </pc:spChg>
        <pc:spChg chg="add">
          <ac:chgData name="Akbaş, A. (17005116)" userId="S::17005116@student.hhs.nl::d92603f6-ac1a-47b2-8158-11f6e8eea92c" providerId="AD" clId="Web-{2D2CED92-4D55-4270-A9F5-9D902A71BA7C}" dt="2020-11-27T09:10:08.913" v="437"/>
          <ac:spMkLst>
            <pc:docMk/>
            <pc:sldMk cId="1766697566" sldId="278"/>
            <ac:spMk id="25" creationId="{441CF7D6-A660-431A-B0BB-140A0D5556B6}"/>
          </ac:spMkLst>
        </pc:spChg>
        <pc:spChg chg="add">
          <ac:chgData name="Akbaş, A. (17005116)" userId="S::17005116@student.hhs.nl::d92603f6-ac1a-47b2-8158-11f6e8eea92c" providerId="AD" clId="Web-{2D2CED92-4D55-4270-A9F5-9D902A71BA7C}" dt="2020-11-27T09:10:08.913" v="437"/>
          <ac:spMkLst>
            <pc:docMk/>
            <pc:sldMk cId="1766697566" sldId="278"/>
            <ac:spMk id="26" creationId="{0570A85B-3810-4F95-97B0-CBF4CCDB381C}"/>
          </ac:spMkLst>
        </pc:spChg>
        <pc:picChg chg="add mod ord">
          <ac:chgData name="Akbaş, A. (17005116)" userId="S::17005116@student.hhs.nl::d92603f6-ac1a-47b2-8158-11f6e8eea92c" providerId="AD" clId="Web-{2D2CED92-4D55-4270-A9F5-9D902A71BA7C}" dt="2020-11-27T09:10:14.663" v="439" actId="14100"/>
          <ac:picMkLst>
            <pc:docMk/>
            <pc:sldMk cId="1766697566" sldId="278"/>
            <ac:picMk id="6" creationId="{5B491146-DA40-43E5-A9BB-9B06F9ED9F8A}"/>
          </ac:picMkLst>
        </pc:picChg>
      </pc:sldChg>
    </pc:docChg>
  </pc:docChgLst>
  <pc:docChgLst>
    <pc:chgData name="Turkenburg, M.C. (17113148)" userId="S::17113148@student.hhs.nl::f4651698-77e6-4aa3-a21b-cce47d380792" providerId="AD" clId="Web-{4BA70AED-4F51-433C-A955-7FD6353DBF94}"/>
    <pc:docChg chg="delSld modSld">
      <pc:chgData name="Turkenburg, M.C. (17113148)" userId="S::17113148@student.hhs.nl::f4651698-77e6-4aa3-a21b-cce47d380792" providerId="AD" clId="Web-{4BA70AED-4F51-433C-A955-7FD6353DBF94}" dt="2020-11-06T13:57:14.270" v="60"/>
      <pc:docMkLst>
        <pc:docMk/>
      </pc:docMkLst>
      <pc:sldChg chg="modSp">
        <pc:chgData name="Turkenburg, M.C. (17113148)" userId="S::17113148@student.hhs.nl::f4651698-77e6-4aa3-a21b-cce47d380792" providerId="AD" clId="Web-{4BA70AED-4F51-433C-A955-7FD6353DBF94}" dt="2020-11-06T13:56:03.393" v="2" actId="20577"/>
        <pc:sldMkLst>
          <pc:docMk/>
          <pc:sldMk cId="109857222" sldId="256"/>
        </pc:sldMkLst>
        <pc:spChg chg="mod">
          <ac:chgData name="Turkenburg, M.C. (17113148)" userId="S::17113148@student.hhs.nl::f4651698-77e6-4aa3-a21b-cce47d380792" providerId="AD" clId="Web-{4BA70AED-4F51-433C-A955-7FD6353DBF94}" dt="2020-11-06T13:56:03.393" v="2" actId="20577"/>
          <ac:spMkLst>
            <pc:docMk/>
            <pc:sldMk cId="109857222" sldId="256"/>
            <ac:spMk id="2" creationId="{00000000-0000-0000-0000-000000000000}"/>
          </ac:spMkLst>
        </pc:spChg>
      </pc:sldChg>
      <pc:sldChg chg="del">
        <pc:chgData name="Turkenburg, M.C. (17113148)" userId="S::17113148@student.hhs.nl::f4651698-77e6-4aa3-a21b-cce47d380792" providerId="AD" clId="Web-{4BA70AED-4F51-433C-A955-7FD6353DBF94}" dt="2020-11-06T13:56:25.378" v="6"/>
        <pc:sldMkLst>
          <pc:docMk/>
          <pc:sldMk cId="4275669998" sldId="258"/>
        </pc:sldMkLst>
      </pc:sldChg>
      <pc:sldChg chg="del">
        <pc:chgData name="Turkenburg, M.C. (17113148)" userId="S::17113148@student.hhs.nl::f4651698-77e6-4aa3-a21b-cce47d380792" providerId="AD" clId="Web-{4BA70AED-4F51-433C-A955-7FD6353DBF94}" dt="2020-11-06T13:56:13.112" v="5"/>
        <pc:sldMkLst>
          <pc:docMk/>
          <pc:sldMk cId="27415690" sldId="260"/>
        </pc:sldMkLst>
      </pc:sldChg>
      <pc:sldChg chg="modSp">
        <pc:chgData name="Turkenburg, M.C. (17113148)" userId="S::17113148@student.hhs.nl::f4651698-77e6-4aa3-a21b-cce47d380792" providerId="AD" clId="Web-{4BA70AED-4F51-433C-A955-7FD6353DBF94}" dt="2020-11-06T13:56:46.863" v="35" actId="20577"/>
        <pc:sldMkLst>
          <pc:docMk/>
          <pc:sldMk cId="1552363522" sldId="261"/>
        </pc:sldMkLst>
        <pc:spChg chg="mod">
          <ac:chgData name="Turkenburg, M.C. (17113148)" userId="S::17113148@student.hhs.nl::f4651698-77e6-4aa3-a21b-cce47d380792" providerId="AD" clId="Web-{4BA70AED-4F51-433C-A955-7FD6353DBF94}" dt="2020-11-06T13:56:46.863" v="35" actId="20577"/>
          <ac:spMkLst>
            <pc:docMk/>
            <pc:sldMk cId="1552363522" sldId="261"/>
            <ac:spMk id="2" creationId="{624ECDA2-4E34-4F4E-8A34-668008ABC33F}"/>
          </ac:spMkLst>
        </pc:spChg>
        <pc:spChg chg="mod">
          <ac:chgData name="Turkenburg, M.C. (17113148)" userId="S::17113148@student.hhs.nl::f4651698-77e6-4aa3-a21b-cce47d380792" providerId="AD" clId="Web-{4BA70AED-4F51-433C-A955-7FD6353DBF94}" dt="2020-11-06T13:56:40.128" v="32" actId="20577"/>
          <ac:spMkLst>
            <pc:docMk/>
            <pc:sldMk cId="1552363522" sldId="261"/>
            <ac:spMk id="3" creationId="{D59ACDE7-0AF7-469F-84D8-0FEBC0DA9F9F}"/>
          </ac:spMkLst>
        </pc:spChg>
      </pc:sldChg>
      <pc:sldChg chg="del">
        <pc:chgData name="Turkenburg, M.C. (17113148)" userId="S::17113148@student.hhs.nl::f4651698-77e6-4aa3-a21b-cce47d380792" providerId="AD" clId="Web-{4BA70AED-4F51-433C-A955-7FD6353DBF94}" dt="2020-11-06T13:57:12.270" v="58"/>
        <pc:sldMkLst>
          <pc:docMk/>
          <pc:sldMk cId="1762905004" sldId="262"/>
        </pc:sldMkLst>
      </pc:sldChg>
      <pc:sldChg chg="del">
        <pc:chgData name="Turkenburg, M.C. (17113148)" userId="S::17113148@student.hhs.nl::f4651698-77e6-4aa3-a21b-cce47d380792" providerId="AD" clId="Web-{4BA70AED-4F51-433C-A955-7FD6353DBF94}" dt="2020-11-06T13:57:13.036" v="59"/>
        <pc:sldMkLst>
          <pc:docMk/>
          <pc:sldMk cId="3677489217" sldId="265"/>
        </pc:sldMkLst>
      </pc:sldChg>
      <pc:sldChg chg="del">
        <pc:chgData name="Turkenburg, M.C. (17113148)" userId="S::17113148@student.hhs.nl::f4651698-77e6-4aa3-a21b-cce47d380792" providerId="AD" clId="Web-{4BA70AED-4F51-433C-A955-7FD6353DBF94}" dt="2020-11-06T13:57:08.286" v="52"/>
        <pc:sldMkLst>
          <pc:docMk/>
          <pc:sldMk cId="2928570847" sldId="266"/>
        </pc:sldMkLst>
      </pc:sldChg>
      <pc:sldChg chg="del">
        <pc:chgData name="Turkenburg, M.C. (17113148)" userId="S::17113148@student.hhs.nl::f4651698-77e6-4aa3-a21b-cce47d380792" providerId="AD" clId="Web-{4BA70AED-4F51-433C-A955-7FD6353DBF94}" dt="2020-11-06T13:57:14.270" v="60"/>
        <pc:sldMkLst>
          <pc:docMk/>
          <pc:sldMk cId="266182079" sldId="268"/>
        </pc:sldMkLst>
      </pc:sldChg>
      <pc:sldChg chg="del">
        <pc:chgData name="Turkenburg, M.C. (17113148)" userId="S::17113148@student.hhs.nl::f4651698-77e6-4aa3-a21b-cce47d380792" providerId="AD" clId="Web-{4BA70AED-4F51-433C-A955-7FD6353DBF94}" dt="2020-11-06T13:57:08.911" v="53"/>
        <pc:sldMkLst>
          <pc:docMk/>
          <pc:sldMk cId="617452009" sldId="269"/>
        </pc:sldMkLst>
      </pc:sldChg>
      <pc:sldChg chg="del">
        <pc:chgData name="Turkenburg, M.C. (17113148)" userId="S::17113148@student.hhs.nl::f4651698-77e6-4aa3-a21b-cce47d380792" providerId="AD" clId="Web-{4BA70AED-4F51-433C-A955-7FD6353DBF94}" dt="2020-11-06T13:57:09.520" v="54"/>
        <pc:sldMkLst>
          <pc:docMk/>
          <pc:sldMk cId="1550555501" sldId="270"/>
        </pc:sldMkLst>
      </pc:sldChg>
      <pc:sldChg chg="del">
        <pc:chgData name="Turkenburg, M.C. (17113148)" userId="S::17113148@student.hhs.nl::f4651698-77e6-4aa3-a21b-cce47d380792" providerId="AD" clId="Web-{4BA70AED-4F51-433C-A955-7FD6353DBF94}" dt="2020-11-06T13:57:07.520" v="51"/>
        <pc:sldMkLst>
          <pc:docMk/>
          <pc:sldMk cId="3023678084" sldId="271"/>
        </pc:sldMkLst>
      </pc:sldChg>
      <pc:sldChg chg="del">
        <pc:chgData name="Turkenburg, M.C. (17113148)" userId="S::17113148@student.hhs.nl::f4651698-77e6-4aa3-a21b-cce47d380792" providerId="AD" clId="Web-{4BA70AED-4F51-433C-A955-7FD6353DBF94}" dt="2020-11-06T13:57:10.114" v="55"/>
        <pc:sldMkLst>
          <pc:docMk/>
          <pc:sldMk cId="2310026911" sldId="272"/>
        </pc:sldMkLst>
      </pc:sldChg>
      <pc:sldChg chg="delSp modSp">
        <pc:chgData name="Turkenburg, M.C. (17113148)" userId="S::17113148@student.hhs.nl::f4651698-77e6-4aa3-a21b-cce47d380792" providerId="AD" clId="Web-{4BA70AED-4F51-433C-A955-7FD6353DBF94}" dt="2020-11-06T13:56:58.379" v="50"/>
        <pc:sldMkLst>
          <pc:docMk/>
          <pc:sldMk cId="2555879418" sldId="273"/>
        </pc:sldMkLst>
        <pc:spChg chg="mod">
          <ac:chgData name="Turkenburg, M.C. (17113148)" userId="S::17113148@student.hhs.nl::f4651698-77e6-4aa3-a21b-cce47d380792" providerId="AD" clId="Web-{4BA70AED-4F51-433C-A955-7FD6353DBF94}" dt="2020-11-06T13:56:52.769" v="38" actId="20577"/>
          <ac:spMkLst>
            <pc:docMk/>
            <pc:sldMk cId="2555879418" sldId="273"/>
            <ac:spMk id="2" creationId="{F1A56146-ED5E-432F-993E-64EA3DE5ECD3}"/>
          </ac:spMkLst>
        </pc:spChg>
        <pc:spChg chg="mod">
          <ac:chgData name="Turkenburg, M.C. (17113148)" userId="S::17113148@student.hhs.nl::f4651698-77e6-4aa3-a21b-cce47d380792" providerId="AD" clId="Web-{4BA70AED-4F51-433C-A955-7FD6353DBF94}" dt="2020-11-06T13:56:56.723" v="47" actId="20577"/>
          <ac:spMkLst>
            <pc:docMk/>
            <pc:sldMk cId="2555879418" sldId="273"/>
            <ac:spMk id="3" creationId="{6930FC03-0964-48F9-A318-DBFC02F20462}"/>
          </ac:spMkLst>
        </pc:spChg>
        <pc:picChg chg="del">
          <ac:chgData name="Turkenburg, M.C. (17113148)" userId="S::17113148@student.hhs.nl::f4651698-77e6-4aa3-a21b-cce47d380792" providerId="AD" clId="Web-{4BA70AED-4F51-433C-A955-7FD6353DBF94}" dt="2020-11-06T13:56:58.379" v="50"/>
          <ac:picMkLst>
            <pc:docMk/>
            <pc:sldMk cId="2555879418" sldId="273"/>
            <ac:picMk id="4" creationId="{1F48275D-C8C4-4602-B030-F606874CB404}"/>
          </ac:picMkLst>
        </pc:picChg>
      </pc:sldChg>
      <pc:sldChg chg="del">
        <pc:chgData name="Turkenburg, M.C. (17113148)" userId="S::17113148@student.hhs.nl::f4651698-77e6-4aa3-a21b-cce47d380792" providerId="AD" clId="Web-{4BA70AED-4F51-433C-A955-7FD6353DBF94}" dt="2020-11-06T13:57:10.723" v="56"/>
        <pc:sldMkLst>
          <pc:docMk/>
          <pc:sldMk cId="377630050" sldId="274"/>
        </pc:sldMkLst>
      </pc:sldChg>
      <pc:sldChg chg="del">
        <pc:chgData name="Turkenburg, M.C. (17113148)" userId="S::17113148@student.hhs.nl::f4651698-77e6-4aa3-a21b-cce47d380792" providerId="AD" clId="Web-{4BA70AED-4F51-433C-A955-7FD6353DBF94}" dt="2020-11-06T13:57:11.770" v="57"/>
        <pc:sldMkLst>
          <pc:docMk/>
          <pc:sldMk cId="3011991096" sldId="275"/>
        </pc:sldMkLst>
      </pc:sldChg>
    </pc:docChg>
  </pc:docChgLst>
  <pc:docChgLst>
    <pc:chgData name="Turkenburg, M.C. (17113148)" userId="S::17113148@student.hhs.nl::f4651698-77e6-4aa3-a21b-cce47d380792" providerId="AD" clId="Web-{596665E1-CAAC-43AB-A917-64D32E120ABA}"/>
    <pc:docChg chg="addSld delSld modSld">
      <pc:chgData name="Turkenburg, M.C. (17113148)" userId="S::17113148@student.hhs.nl::f4651698-77e6-4aa3-a21b-cce47d380792" providerId="AD" clId="Web-{596665E1-CAAC-43AB-A917-64D32E120ABA}" dt="2020-11-26T14:44:21.345" v="360" actId="20577"/>
      <pc:docMkLst>
        <pc:docMk/>
      </pc:docMkLst>
      <pc:sldChg chg="addSp delSp modSp">
        <pc:chgData name="Turkenburg, M.C. (17113148)" userId="S::17113148@student.hhs.nl::f4651698-77e6-4aa3-a21b-cce47d380792" providerId="AD" clId="Web-{596665E1-CAAC-43AB-A917-64D32E120ABA}" dt="2020-11-26T14:43:43.468" v="271"/>
        <pc:sldMkLst>
          <pc:docMk/>
          <pc:sldMk cId="3885887979" sldId="257"/>
        </pc:sldMkLst>
        <pc:spChg chg="mod">
          <ac:chgData name="Turkenburg, M.C. (17113148)" userId="S::17113148@student.hhs.nl::f4651698-77e6-4aa3-a21b-cce47d380792" providerId="AD" clId="Web-{596665E1-CAAC-43AB-A917-64D32E120ABA}" dt="2020-11-26T14:39:35.829" v="96" actId="20577"/>
          <ac:spMkLst>
            <pc:docMk/>
            <pc:sldMk cId="3885887979" sldId="257"/>
            <ac:spMk id="3" creationId="{99B92ADD-33DF-4769-B494-3A0E8A3FDA53}"/>
          </ac:spMkLst>
        </pc:spChg>
        <pc:spChg chg="add del">
          <ac:chgData name="Turkenburg, M.C. (17113148)" userId="S::17113148@student.hhs.nl::f4651698-77e6-4aa3-a21b-cce47d380792" providerId="AD" clId="Web-{596665E1-CAAC-43AB-A917-64D32E120ABA}" dt="2020-11-26T14:43:43.468" v="271"/>
          <ac:spMkLst>
            <pc:docMk/>
            <pc:sldMk cId="3885887979" sldId="257"/>
            <ac:spMk id="5" creationId="{FA50E56B-7BFA-4E71-9C35-0A03ABD981B0}"/>
          </ac:spMkLst>
        </pc:spChg>
      </pc:sldChg>
      <pc:sldChg chg="addSp delSp modSp">
        <pc:chgData name="Turkenburg, M.C. (17113148)" userId="S::17113148@student.hhs.nl::f4651698-77e6-4aa3-a21b-cce47d380792" providerId="AD" clId="Web-{596665E1-CAAC-43AB-A917-64D32E120ABA}" dt="2020-11-26T14:44:21.345" v="359" actId="20577"/>
        <pc:sldMkLst>
          <pc:docMk/>
          <pc:sldMk cId="1552363522" sldId="261"/>
        </pc:sldMkLst>
        <pc:spChg chg="del mod">
          <ac:chgData name="Turkenburg, M.C. (17113148)" userId="S::17113148@student.hhs.nl::f4651698-77e6-4aa3-a21b-cce47d380792" providerId="AD" clId="Web-{596665E1-CAAC-43AB-A917-64D32E120ABA}" dt="2020-11-26T14:43:29.248" v="269"/>
          <ac:spMkLst>
            <pc:docMk/>
            <pc:sldMk cId="1552363522" sldId="261"/>
            <ac:spMk id="5" creationId="{961CDB15-7B9B-4A07-AEC4-23204D6298EB}"/>
          </ac:spMkLst>
        </pc:spChg>
        <pc:spChg chg="add mod">
          <ac:chgData name="Turkenburg, M.C. (17113148)" userId="S::17113148@student.hhs.nl::f4651698-77e6-4aa3-a21b-cce47d380792" providerId="AD" clId="Web-{596665E1-CAAC-43AB-A917-64D32E120ABA}" dt="2020-11-26T14:44:21.345" v="359" actId="20577"/>
          <ac:spMkLst>
            <pc:docMk/>
            <pc:sldMk cId="1552363522" sldId="261"/>
            <ac:spMk id="7" creationId="{DBC091AF-8C61-4813-AC1A-939E4B537154}"/>
          </ac:spMkLst>
        </pc:spChg>
      </pc:sldChg>
      <pc:sldChg chg="add del">
        <pc:chgData name="Turkenburg, M.C. (17113148)" userId="S::17113148@student.hhs.nl::f4651698-77e6-4aa3-a21b-cce47d380792" providerId="AD" clId="Web-{596665E1-CAAC-43AB-A917-64D32E120ABA}" dt="2020-11-26T14:41:34.899" v="142"/>
        <pc:sldMkLst>
          <pc:docMk/>
          <pc:sldMk cId="2917865999" sldId="264"/>
        </pc:sldMkLst>
      </pc:sldChg>
      <pc:sldChg chg="add del replId">
        <pc:chgData name="Turkenburg, M.C. (17113148)" userId="S::17113148@student.hhs.nl::f4651698-77e6-4aa3-a21b-cce47d380792" providerId="AD" clId="Web-{596665E1-CAAC-43AB-A917-64D32E120ABA}" dt="2020-11-26T14:38:16.324" v="1"/>
        <pc:sldMkLst>
          <pc:docMk/>
          <pc:sldMk cId="792473453" sldId="274"/>
        </pc:sldMkLst>
      </pc:sldChg>
      <pc:sldChg chg="modSp add replId">
        <pc:chgData name="Turkenburg, M.C. (17113148)" userId="S::17113148@student.hhs.nl::f4651698-77e6-4aa3-a21b-cce47d380792" providerId="AD" clId="Web-{596665E1-CAAC-43AB-A917-64D32E120ABA}" dt="2020-11-26T14:39:57.971" v="104" actId="20577"/>
        <pc:sldMkLst>
          <pc:docMk/>
          <pc:sldMk cId="2947750315" sldId="274"/>
        </pc:sldMkLst>
        <pc:spChg chg="mod">
          <ac:chgData name="Turkenburg, M.C. (17113148)" userId="S::17113148@student.hhs.nl::f4651698-77e6-4aa3-a21b-cce47d380792" providerId="AD" clId="Web-{596665E1-CAAC-43AB-A917-64D32E120ABA}" dt="2020-11-26T14:39:57.971" v="104" actId="20577"/>
          <ac:spMkLst>
            <pc:docMk/>
            <pc:sldMk cId="2947750315" sldId="274"/>
            <ac:spMk id="2" creationId="{F1A56146-ED5E-432F-993E-64EA3DE5ECD3}"/>
          </ac:spMkLst>
        </pc:spChg>
      </pc:sldChg>
      <pc:sldChg chg="modSp add replId">
        <pc:chgData name="Turkenburg, M.C. (17113148)" userId="S::17113148@student.hhs.nl::f4651698-77e6-4aa3-a21b-cce47d380792" providerId="AD" clId="Web-{596665E1-CAAC-43AB-A917-64D32E120ABA}" dt="2020-11-26T14:41:29.069" v="139" actId="20577"/>
        <pc:sldMkLst>
          <pc:docMk/>
          <pc:sldMk cId="1999264758" sldId="275"/>
        </pc:sldMkLst>
        <pc:spChg chg="mod">
          <ac:chgData name="Turkenburg, M.C. (17113148)" userId="S::17113148@student.hhs.nl::f4651698-77e6-4aa3-a21b-cce47d380792" providerId="AD" clId="Web-{596665E1-CAAC-43AB-A917-64D32E120ABA}" dt="2020-11-26T14:40:05.502" v="109" actId="20577"/>
          <ac:spMkLst>
            <pc:docMk/>
            <pc:sldMk cId="1999264758" sldId="275"/>
            <ac:spMk id="2" creationId="{F1A56146-ED5E-432F-993E-64EA3DE5ECD3}"/>
          </ac:spMkLst>
        </pc:spChg>
        <pc:spChg chg="mod">
          <ac:chgData name="Turkenburg, M.C. (17113148)" userId="S::17113148@student.hhs.nl::f4651698-77e6-4aa3-a21b-cce47d380792" providerId="AD" clId="Web-{596665E1-CAAC-43AB-A917-64D32E120ABA}" dt="2020-11-26T14:41:29.069" v="139" actId="20577"/>
          <ac:spMkLst>
            <pc:docMk/>
            <pc:sldMk cId="1999264758" sldId="275"/>
            <ac:spMk id="3" creationId="{6930FC03-0964-48F9-A318-DBFC02F20462}"/>
          </ac:spMkLst>
        </pc:spChg>
      </pc:sldChg>
      <pc:sldChg chg="modSp add del replId">
        <pc:chgData name="Turkenburg, M.C. (17113148)" userId="S::17113148@student.hhs.nl::f4651698-77e6-4aa3-a21b-cce47d380792" providerId="AD" clId="Web-{596665E1-CAAC-43AB-A917-64D32E120ABA}" dt="2020-11-26T14:41:37.257" v="143"/>
        <pc:sldMkLst>
          <pc:docMk/>
          <pc:sldMk cId="2200666041" sldId="276"/>
        </pc:sldMkLst>
        <pc:spChg chg="mod">
          <ac:chgData name="Turkenburg, M.C. (17113148)" userId="S::17113148@student.hhs.nl::f4651698-77e6-4aa3-a21b-cce47d380792" providerId="AD" clId="Web-{596665E1-CAAC-43AB-A917-64D32E120ABA}" dt="2020-11-26T14:38:28.841" v="28" actId="20577"/>
          <ac:spMkLst>
            <pc:docMk/>
            <pc:sldMk cId="2200666041" sldId="276"/>
            <ac:spMk id="2" creationId="{F1A56146-ED5E-432F-993E-64EA3DE5ECD3}"/>
          </ac:spMkLst>
        </pc:spChg>
      </pc:sldChg>
      <pc:sldChg chg="addSp delSp modSp add replId">
        <pc:chgData name="Turkenburg, M.C. (17113148)" userId="S::17113148@student.hhs.nl::f4651698-77e6-4aa3-a21b-cce47d380792" providerId="AD" clId="Web-{596665E1-CAAC-43AB-A917-64D32E120ABA}" dt="2020-11-26T14:43:09.075" v="263"/>
        <pc:sldMkLst>
          <pc:docMk/>
          <pc:sldMk cId="3221241227" sldId="276"/>
        </pc:sldMkLst>
        <pc:spChg chg="mod">
          <ac:chgData name="Turkenburg, M.C. (17113148)" userId="S::17113148@student.hhs.nl::f4651698-77e6-4aa3-a21b-cce47d380792" providerId="AD" clId="Web-{596665E1-CAAC-43AB-A917-64D32E120ABA}" dt="2020-11-26T14:42:18.541" v="220" actId="20577"/>
          <ac:spMkLst>
            <pc:docMk/>
            <pc:sldMk cId="3221241227" sldId="276"/>
            <ac:spMk id="2" creationId="{624ECDA2-4E34-4F4E-8A34-668008ABC33F}"/>
          </ac:spMkLst>
        </pc:spChg>
        <pc:spChg chg="del mod">
          <ac:chgData name="Turkenburg, M.C. (17113148)" userId="S::17113148@student.hhs.nl::f4651698-77e6-4aa3-a21b-cce47d380792" providerId="AD" clId="Web-{596665E1-CAAC-43AB-A917-64D32E120ABA}" dt="2020-11-26T14:43:09.075" v="263"/>
          <ac:spMkLst>
            <pc:docMk/>
            <pc:sldMk cId="3221241227" sldId="276"/>
            <ac:spMk id="5" creationId="{961CDB15-7B9B-4A07-AEC4-23204D6298EB}"/>
          </ac:spMkLst>
        </pc:spChg>
        <pc:spChg chg="add mod">
          <ac:chgData name="Turkenburg, M.C. (17113148)" userId="S::17113148@student.hhs.nl::f4651698-77e6-4aa3-a21b-cce47d380792" providerId="AD" clId="Web-{596665E1-CAAC-43AB-A917-64D32E120ABA}" dt="2020-11-26T14:43:07.387" v="261" actId="20577"/>
          <ac:spMkLst>
            <pc:docMk/>
            <pc:sldMk cId="3221241227" sldId="276"/>
            <ac:spMk id="7" creationId="{4BE14927-62AB-472D-B069-B54E27291F1E}"/>
          </ac:spMkLst>
        </pc:spChg>
      </pc:sldChg>
    </pc:docChg>
  </pc:docChgLst>
  <pc:docChgLst>
    <pc:chgData name="Safdari, A.A. (17017211)" userId="S::17017211@student.hhs.nl::d21157c6-e73e-4f5b-a730-ecf46d5dcfb5" providerId="AD" clId="Web-{56FC7C95-4B2D-4882-B302-679F8BE56E61}"/>
    <pc:docChg chg="modSld">
      <pc:chgData name="Safdari, A.A. (17017211)" userId="S::17017211@student.hhs.nl::d21157c6-e73e-4f5b-a730-ecf46d5dcfb5" providerId="AD" clId="Web-{56FC7C95-4B2D-4882-B302-679F8BE56E61}" dt="2020-11-27T11:52:36.801" v="520" actId="20577"/>
      <pc:docMkLst>
        <pc:docMk/>
      </pc:docMkLst>
      <pc:sldChg chg="modSp">
        <pc:chgData name="Safdari, A.A. (17017211)" userId="S::17017211@student.hhs.nl::d21157c6-e73e-4f5b-a730-ecf46d5dcfb5" providerId="AD" clId="Web-{56FC7C95-4B2D-4882-B302-679F8BE56E61}" dt="2020-11-27T11:46:01.483" v="82" actId="20577"/>
        <pc:sldMkLst>
          <pc:docMk/>
          <pc:sldMk cId="1552363522" sldId="261"/>
        </pc:sldMkLst>
        <pc:spChg chg="mod">
          <ac:chgData name="Safdari, A.A. (17017211)" userId="S::17017211@student.hhs.nl::d21157c6-e73e-4f5b-a730-ecf46d5dcfb5" providerId="AD" clId="Web-{56FC7C95-4B2D-4882-B302-679F8BE56E61}" dt="2020-11-27T11:46:01.483" v="82" actId="20577"/>
          <ac:spMkLst>
            <pc:docMk/>
            <pc:sldMk cId="1552363522" sldId="261"/>
            <ac:spMk id="7" creationId="{DBC091AF-8C61-4813-AC1A-939E4B537154}"/>
          </ac:spMkLst>
        </pc:spChg>
      </pc:sldChg>
      <pc:sldChg chg="modSp">
        <pc:chgData name="Safdari, A.A. (17017211)" userId="S::17017211@student.hhs.nl::d21157c6-e73e-4f5b-a730-ecf46d5dcfb5" providerId="AD" clId="Web-{56FC7C95-4B2D-4882-B302-679F8BE56E61}" dt="2020-11-27T11:50:58.534" v="329" actId="20577"/>
        <pc:sldMkLst>
          <pc:docMk/>
          <pc:sldMk cId="2555879418" sldId="273"/>
        </pc:sldMkLst>
        <pc:spChg chg="mod">
          <ac:chgData name="Safdari, A.A. (17017211)" userId="S::17017211@student.hhs.nl::d21157c6-e73e-4f5b-a730-ecf46d5dcfb5" providerId="AD" clId="Web-{56FC7C95-4B2D-4882-B302-679F8BE56E61}" dt="2020-11-27T11:50:58.534" v="329" actId="20577"/>
          <ac:spMkLst>
            <pc:docMk/>
            <pc:sldMk cId="2555879418" sldId="273"/>
            <ac:spMk id="3" creationId="{6930FC03-0964-48F9-A318-DBFC02F20462}"/>
          </ac:spMkLst>
        </pc:spChg>
      </pc:sldChg>
      <pc:sldChg chg="modSp">
        <pc:chgData name="Safdari, A.A. (17017211)" userId="S::17017211@student.hhs.nl::d21157c6-e73e-4f5b-a730-ecf46d5dcfb5" providerId="AD" clId="Web-{56FC7C95-4B2D-4882-B302-679F8BE56E61}" dt="2020-11-27T11:52:36.801" v="519" actId="20577"/>
        <pc:sldMkLst>
          <pc:docMk/>
          <pc:sldMk cId="1999264758" sldId="275"/>
        </pc:sldMkLst>
        <pc:spChg chg="mod">
          <ac:chgData name="Safdari, A.A. (17017211)" userId="S::17017211@student.hhs.nl::d21157c6-e73e-4f5b-a730-ecf46d5dcfb5" providerId="AD" clId="Web-{56FC7C95-4B2D-4882-B302-679F8BE56E61}" dt="2020-11-27T11:52:36.801" v="519" actId="20577"/>
          <ac:spMkLst>
            <pc:docMk/>
            <pc:sldMk cId="1999264758" sldId="275"/>
            <ac:spMk id="3" creationId="{6930FC03-0964-48F9-A318-DBFC02F20462}"/>
          </ac:spMkLst>
        </pc:spChg>
      </pc:sldChg>
      <pc:sldChg chg="modSp">
        <pc:chgData name="Safdari, A.A. (17017211)" userId="S::17017211@student.hhs.nl::d21157c6-e73e-4f5b-a730-ecf46d5dcfb5" providerId="AD" clId="Web-{56FC7C95-4B2D-4882-B302-679F8BE56E61}" dt="2020-11-27T11:50:00.690" v="192" actId="20577"/>
        <pc:sldMkLst>
          <pc:docMk/>
          <pc:sldMk cId="1766697566" sldId="278"/>
        </pc:sldMkLst>
        <pc:spChg chg="mod">
          <ac:chgData name="Safdari, A.A. (17017211)" userId="S::17017211@student.hhs.nl::d21157c6-e73e-4f5b-a730-ecf46d5dcfb5" providerId="AD" clId="Web-{56FC7C95-4B2D-4882-B302-679F8BE56E61}" dt="2020-11-27T11:50:00.690" v="192" actId="20577"/>
          <ac:spMkLst>
            <pc:docMk/>
            <pc:sldMk cId="1766697566" sldId="278"/>
            <ac:spMk id="5" creationId="{C5A7D367-BEF3-476F-AC58-29236AC6F697}"/>
          </ac:spMkLst>
        </pc:spChg>
      </pc:sldChg>
      <pc:sldChg chg="modSp">
        <pc:chgData name="Safdari, A.A. (17017211)" userId="S::17017211@student.hhs.nl::d21157c6-e73e-4f5b-a730-ecf46d5dcfb5" providerId="AD" clId="Web-{56FC7C95-4B2D-4882-B302-679F8BE56E61}" dt="2020-11-27T11:50:49.143" v="319" actId="20577"/>
        <pc:sldMkLst>
          <pc:docMk/>
          <pc:sldMk cId="1843590784" sldId="280"/>
        </pc:sldMkLst>
        <pc:spChg chg="mod">
          <ac:chgData name="Safdari, A.A. (17017211)" userId="S::17017211@student.hhs.nl::d21157c6-e73e-4f5b-a730-ecf46d5dcfb5" providerId="AD" clId="Web-{56FC7C95-4B2D-4882-B302-679F8BE56E61}" dt="2020-11-27T11:47:37.688" v="97" actId="20577"/>
          <ac:spMkLst>
            <pc:docMk/>
            <pc:sldMk cId="1843590784" sldId="280"/>
            <ac:spMk id="2" creationId="{311A2AF2-0C38-4DB6-A13F-F98A7BFCEAB5}"/>
          </ac:spMkLst>
        </pc:spChg>
        <pc:spChg chg="mod">
          <ac:chgData name="Safdari, A.A. (17017211)" userId="S::17017211@student.hhs.nl::d21157c6-e73e-4f5b-a730-ecf46d5dcfb5" providerId="AD" clId="Web-{56FC7C95-4B2D-4882-B302-679F8BE56E61}" dt="2020-11-27T11:50:49.143" v="319" actId="20577"/>
          <ac:spMkLst>
            <pc:docMk/>
            <pc:sldMk cId="1843590784" sldId="280"/>
            <ac:spMk id="3" creationId="{BF86FD0F-C7FE-4339-AE82-34D5F4359E6C}"/>
          </ac:spMkLst>
        </pc:spChg>
      </pc:sldChg>
    </pc:docChg>
  </pc:docChgLst>
  <pc:docChgLst>
    <pc:chgData name="Werkhoven, C.R. (17079578)" userId="S::17079578@student.hhs.nl::711cbc79-340b-4b6d-b9a9-3d98eb9ccda3" providerId="AD" clId="Web-{7AAB821D-0C48-4466-99ED-3EEDA53AD6D4}"/>
    <pc:docChg chg="addSld delSld modSld sldOrd">
      <pc:chgData name="Werkhoven, C.R. (17079578)" userId="S::17079578@student.hhs.nl::711cbc79-340b-4b6d-b9a9-3d98eb9ccda3" providerId="AD" clId="Web-{7AAB821D-0C48-4466-99ED-3EEDA53AD6D4}" dt="2020-11-27T12:32:47.843" v="844"/>
      <pc:docMkLst>
        <pc:docMk/>
      </pc:docMkLst>
      <pc:sldChg chg="del">
        <pc:chgData name="Werkhoven, C.R. (17079578)" userId="S::17079578@student.hhs.nl::711cbc79-340b-4b6d-b9a9-3d98eb9ccda3" providerId="AD" clId="Web-{7AAB821D-0C48-4466-99ED-3EEDA53AD6D4}" dt="2020-11-27T11:20:12.689" v="208"/>
        <pc:sldMkLst>
          <pc:docMk/>
          <pc:sldMk cId="4227990118" sldId="281"/>
        </pc:sldMkLst>
      </pc:sldChg>
      <pc:sldChg chg="del">
        <pc:chgData name="Werkhoven, C.R. (17079578)" userId="S::17079578@student.hhs.nl::711cbc79-340b-4b6d-b9a9-3d98eb9ccda3" providerId="AD" clId="Web-{7AAB821D-0C48-4466-99ED-3EEDA53AD6D4}" dt="2020-11-27T11:20:27.924" v="210"/>
        <pc:sldMkLst>
          <pc:docMk/>
          <pc:sldMk cId="1989458078" sldId="282"/>
        </pc:sldMkLst>
      </pc:sldChg>
      <pc:sldChg chg="del">
        <pc:chgData name="Werkhoven, C.R. (17079578)" userId="S::17079578@student.hhs.nl::711cbc79-340b-4b6d-b9a9-3d98eb9ccda3" providerId="AD" clId="Web-{7AAB821D-0C48-4466-99ED-3EEDA53AD6D4}" dt="2020-11-27T11:57:13.587" v="575"/>
        <pc:sldMkLst>
          <pc:docMk/>
          <pc:sldMk cId="2433632910" sldId="283"/>
        </pc:sldMkLst>
      </pc:sldChg>
      <pc:sldChg chg="del">
        <pc:chgData name="Werkhoven, C.R. (17079578)" userId="S::17079578@student.hhs.nl::711cbc79-340b-4b6d-b9a9-3d98eb9ccda3" providerId="AD" clId="Web-{7AAB821D-0C48-4466-99ED-3EEDA53AD6D4}" dt="2020-11-27T12:18:56.464" v="717"/>
        <pc:sldMkLst>
          <pc:docMk/>
          <pc:sldMk cId="3435461827" sldId="284"/>
        </pc:sldMkLst>
      </pc:sldChg>
      <pc:sldChg chg="addSp delSp modSp add replId modNotes">
        <pc:chgData name="Werkhoven, C.R. (17079578)" userId="S::17079578@student.hhs.nl::711cbc79-340b-4b6d-b9a9-3d98eb9ccda3" providerId="AD" clId="Web-{7AAB821D-0C48-4466-99ED-3EEDA53AD6D4}" dt="2020-11-27T11:44:01.255" v="281"/>
        <pc:sldMkLst>
          <pc:docMk/>
          <pc:sldMk cId="1281216752" sldId="285"/>
        </pc:sldMkLst>
        <pc:spChg chg="mod">
          <ac:chgData name="Werkhoven, C.R. (17079578)" userId="S::17079578@student.hhs.nl::711cbc79-340b-4b6d-b9a9-3d98eb9ccda3" providerId="AD" clId="Web-{7AAB821D-0C48-4466-99ED-3EEDA53AD6D4}" dt="2020-11-27T11:03:30.603" v="1" actId="20577"/>
          <ac:spMkLst>
            <pc:docMk/>
            <pc:sldMk cId="1281216752" sldId="285"/>
            <ac:spMk id="2" creationId="{D36910E8-9DC5-4F90-94A6-2ECBCE99A5F6}"/>
          </ac:spMkLst>
        </pc:spChg>
        <pc:spChg chg="add del mod">
          <ac:chgData name="Werkhoven, C.R. (17079578)" userId="S::17079578@student.hhs.nl::711cbc79-340b-4b6d-b9a9-3d98eb9ccda3" providerId="AD" clId="Web-{7AAB821D-0C48-4466-99ED-3EEDA53AD6D4}" dt="2020-11-27T11:13:36.399" v="6"/>
          <ac:spMkLst>
            <pc:docMk/>
            <pc:sldMk cId="1281216752" sldId="285"/>
            <ac:spMk id="6" creationId="{EC709AB1-D98C-475F-89E7-8C23DE5A1BFB}"/>
          </ac:spMkLst>
        </pc:spChg>
        <pc:spChg chg="mod">
          <ac:chgData name="Werkhoven, C.R. (17079578)" userId="S::17079578@student.hhs.nl::711cbc79-340b-4b6d-b9a9-3d98eb9ccda3" providerId="AD" clId="Web-{7AAB821D-0C48-4466-99ED-3EEDA53AD6D4}" dt="2020-11-27T11:14:36.416" v="16" actId="1076"/>
          <ac:spMkLst>
            <pc:docMk/>
            <pc:sldMk cId="1281216752" sldId="285"/>
            <ac:spMk id="11" creationId="{A12BB9E5-09FD-4D92-9832-B691C70C4E30}"/>
          </ac:spMkLst>
        </pc:spChg>
        <pc:spChg chg="mod">
          <ac:chgData name="Werkhoven, C.R. (17079578)" userId="S::17079578@student.hhs.nl::711cbc79-340b-4b6d-b9a9-3d98eb9ccda3" providerId="AD" clId="Web-{7AAB821D-0C48-4466-99ED-3EEDA53AD6D4}" dt="2020-11-27T11:15:00.416" v="31" actId="20577"/>
          <ac:spMkLst>
            <pc:docMk/>
            <pc:sldMk cId="1281216752" sldId="285"/>
            <ac:spMk id="12" creationId="{34E2A1E6-14D0-4735-9E0B-A4715CEF1153}"/>
          </ac:spMkLst>
        </pc:spChg>
        <pc:spChg chg="add del mod">
          <ac:chgData name="Werkhoven, C.R. (17079578)" userId="S::17079578@student.hhs.nl::711cbc79-340b-4b6d-b9a9-3d98eb9ccda3" providerId="AD" clId="Web-{7AAB821D-0C48-4466-99ED-3EEDA53AD6D4}" dt="2020-11-27T11:14:30.041" v="14"/>
          <ac:spMkLst>
            <pc:docMk/>
            <pc:sldMk cId="1281216752" sldId="285"/>
            <ac:spMk id="13" creationId="{C9B4DC63-21F7-4AA8-BC7B-2489E8F83B92}"/>
          </ac:spMkLst>
        </pc:spChg>
        <pc:picChg chg="del">
          <ac:chgData name="Werkhoven, C.R. (17079578)" userId="S::17079578@student.hhs.nl::711cbc79-340b-4b6d-b9a9-3d98eb9ccda3" providerId="AD" clId="Web-{7AAB821D-0C48-4466-99ED-3EEDA53AD6D4}" dt="2020-11-27T11:07:40.640" v="4"/>
          <ac:picMkLst>
            <pc:docMk/>
            <pc:sldMk cId="1281216752" sldId="285"/>
            <ac:picMk id="8" creationId="{0D06EDBB-EF9C-4C0E-A496-D69859CF9439}"/>
          </ac:picMkLst>
        </pc:picChg>
        <pc:picChg chg="del">
          <ac:chgData name="Werkhoven, C.R. (17079578)" userId="S::17079578@student.hhs.nl::711cbc79-340b-4b6d-b9a9-3d98eb9ccda3" providerId="AD" clId="Web-{7AAB821D-0C48-4466-99ED-3EEDA53AD6D4}" dt="2020-11-27T11:07:44.656" v="5"/>
          <ac:picMkLst>
            <pc:docMk/>
            <pc:sldMk cId="1281216752" sldId="285"/>
            <ac:picMk id="9" creationId="{2CB83E52-D90B-48A2-B5EA-64C994D59777}"/>
          </ac:picMkLst>
        </pc:picChg>
        <pc:picChg chg="add mod ord">
          <ac:chgData name="Werkhoven, C.R. (17079578)" userId="S::17079578@student.hhs.nl::711cbc79-340b-4b6d-b9a9-3d98eb9ccda3" providerId="AD" clId="Web-{7AAB821D-0C48-4466-99ED-3EEDA53AD6D4}" dt="2020-11-27T11:14:43.088" v="18" actId="1076"/>
          <ac:picMkLst>
            <pc:docMk/>
            <pc:sldMk cId="1281216752" sldId="285"/>
            <ac:picMk id="14" creationId="{42A983A5-43EF-4891-99D7-7DF17BA6D6E2}"/>
          </ac:picMkLst>
        </pc:picChg>
        <pc:picChg chg="add mod ord">
          <ac:chgData name="Werkhoven, C.R. (17079578)" userId="S::17079578@student.hhs.nl::711cbc79-340b-4b6d-b9a9-3d98eb9ccda3" providerId="AD" clId="Web-{7AAB821D-0C48-4466-99ED-3EEDA53AD6D4}" dt="2020-11-27T11:14:32.978" v="15" actId="1076"/>
          <ac:picMkLst>
            <pc:docMk/>
            <pc:sldMk cId="1281216752" sldId="285"/>
            <ac:picMk id="15" creationId="{9980FE3B-46E4-4ABE-9517-9444E826D35E}"/>
          </ac:picMkLst>
        </pc:picChg>
      </pc:sldChg>
      <pc:sldChg chg="addSp delSp modSp add replId modNotes">
        <pc:chgData name="Werkhoven, C.R. (17079578)" userId="S::17079578@student.hhs.nl::711cbc79-340b-4b6d-b9a9-3d98eb9ccda3" providerId="AD" clId="Web-{7AAB821D-0C48-4466-99ED-3EEDA53AD6D4}" dt="2020-11-27T11:51:33.345" v="572" actId="14100"/>
        <pc:sldMkLst>
          <pc:docMk/>
          <pc:sldMk cId="1958884592" sldId="286"/>
        </pc:sldMkLst>
        <pc:spChg chg="mod">
          <ac:chgData name="Werkhoven, C.R. (17079578)" userId="S::17079578@student.hhs.nl::711cbc79-340b-4b6d-b9a9-3d98eb9ccda3" providerId="AD" clId="Web-{7AAB821D-0C48-4466-99ED-3EEDA53AD6D4}" dt="2020-11-27T11:20:35.206" v="244" actId="20577"/>
          <ac:spMkLst>
            <pc:docMk/>
            <pc:sldMk cId="1958884592" sldId="286"/>
            <ac:spMk id="2" creationId="{D36910E8-9DC5-4F90-94A6-2ECBCE99A5F6}"/>
          </ac:spMkLst>
        </pc:spChg>
        <pc:spChg chg="mod">
          <ac:chgData name="Werkhoven, C.R. (17079578)" userId="S::17079578@student.hhs.nl::711cbc79-340b-4b6d-b9a9-3d98eb9ccda3" providerId="AD" clId="Web-{7AAB821D-0C48-4466-99ED-3EEDA53AD6D4}" dt="2020-11-27T11:50:55.719" v="563" actId="1076"/>
          <ac:spMkLst>
            <pc:docMk/>
            <pc:sldMk cId="1958884592" sldId="286"/>
            <ac:spMk id="5" creationId="{22236426-C6E6-43A4-A563-2CDBA8233BD3}"/>
          </ac:spMkLst>
        </pc:spChg>
        <pc:spChg chg="add del mod">
          <ac:chgData name="Werkhoven, C.R. (17079578)" userId="S::17079578@student.hhs.nl::711cbc79-340b-4b6d-b9a9-3d98eb9ccda3" providerId="AD" clId="Web-{7AAB821D-0C48-4466-99ED-3EEDA53AD6D4}" dt="2020-11-27T11:40:04.234" v="248"/>
          <ac:spMkLst>
            <pc:docMk/>
            <pc:sldMk cId="1958884592" sldId="286"/>
            <ac:spMk id="6" creationId="{28618ACA-5F64-461B-8D7F-BE36B7F473D0}"/>
          </ac:spMkLst>
        </pc:spChg>
        <pc:spChg chg="add del mod">
          <ac:chgData name="Werkhoven, C.R. (17079578)" userId="S::17079578@student.hhs.nl::711cbc79-340b-4b6d-b9a9-3d98eb9ccda3" providerId="AD" clId="Web-{7AAB821D-0C48-4466-99ED-3EEDA53AD6D4}" dt="2020-11-27T11:50:43.500" v="560"/>
          <ac:spMkLst>
            <pc:docMk/>
            <pc:sldMk cId="1958884592" sldId="286"/>
            <ac:spMk id="10" creationId="{73C33273-7C3E-43F1-A89D-ECAB0F3FD618}"/>
          </ac:spMkLst>
        </pc:spChg>
        <pc:spChg chg="mod">
          <ac:chgData name="Werkhoven, C.R. (17079578)" userId="S::17079578@student.hhs.nl::711cbc79-340b-4b6d-b9a9-3d98eb9ccda3" providerId="AD" clId="Web-{7AAB821D-0C48-4466-99ED-3EEDA53AD6D4}" dt="2020-11-27T11:51:08.860" v="570" actId="1076"/>
          <ac:spMkLst>
            <pc:docMk/>
            <pc:sldMk cId="1958884592" sldId="286"/>
            <ac:spMk id="11" creationId="{A12BB9E5-09FD-4D92-9832-B691C70C4E30}"/>
          </ac:spMkLst>
        </pc:spChg>
        <pc:spChg chg="del">
          <ac:chgData name="Werkhoven, C.R. (17079578)" userId="S::17079578@student.hhs.nl::711cbc79-340b-4b6d-b9a9-3d98eb9ccda3" providerId="AD" clId="Web-{7AAB821D-0C48-4466-99ED-3EEDA53AD6D4}" dt="2020-11-27T11:43:30.583" v="275"/>
          <ac:spMkLst>
            <pc:docMk/>
            <pc:sldMk cId="1958884592" sldId="286"/>
            <ac:spMk id="12" creationId="{34E2A1E6-14D0-4735-9E0B-A4715CEF1153}"/>
          </ac:spMkLst>
        </pc:spChg>
        <pc:picChg chg="add mod ord">
          <ac:chgData name="Werkhoven, C.R. (17079578)" userId="S::17079578@student.hhs.nl::711cbc79-340b-4b6d-b9a9-3d98eb9ccda3" providerId="AD" clId="Web-{7AAB821D-0C48-4466-99ED-3EEDA53AD6D4}" dt="2020-11-27T11:51:31.391" v="571" actId="14100"/>
          <ac:picMkLst>
            <pc:docMk/>
            <pc:sldMk cId="1958884592" sldId="286"/>
            <ac:picMk id="8" creationId="{595AD36C-6599-4A59-9230-D814EFF1B2E3}"/>
          </ac:picMkLst>
        </pc:picChg>
        <pc:picChg chg="add mod ord">
          <ac:chgData name="Werkhoven, C.R. (17079578)" userId="S::17079578@student.hhs.nl::711cbc79-340b-4b6d-b9a9-3d98eb9ccda3" providerId="AD" clId="Web-{7AAB821D-0C48-4466-99ED-3EEDA53AD6D4}" dt="2020-11-27T11:51:33.345" v="572" actId="14100"/>
          <ac:picMkLst>
            <pc:docMk/>
            <pc:sldMk cId="1958884592" sldId="286"/>
            <ac:picMk id="13" creationId="{56DC57E1-3DBB-4FD3-9BD2-CC462F5DA561}"/>
          </ac:picMkLst>
        </pc:picChg>
        <pc:picChg chg="del">
          <ac:chgData name="Werkhoven, C.R. (17079578)" userId="S::17079578@student.hhs.nl::711cbc79-340b-4b6d-b9a9-3d98eb9ccda3" providerId="AD" clId="Web-{7AAB821D-0C48-4466-99ED-3EEDA53AD6D4}" dt="2020-11-27T11:40:03.125" v="247"/>
          <ac:picMkLst>
            <pc:docMk/>
            <pc:sldMk cId="1958884592" sldId="286"/>
            <ac:picMk id="14" creationId="{42A983A5-43EF-4891-99D7-7DF17BA6D6E2}"/>
          </ac:picMkLst>
        </pc:picChg>
        <pc:picChg chg="del">
          <ac:chgData name="Werkhoven, C.R. (17079578)" userId="S::17079578@student.hhs.nl::711cbc79-340b-4b6d-b9a9-3d98eb9ccda3" providerId="AD" clId="Web-{7AAB821D-0C48-4466-99ED-3EEDA53AD6D4}" dt="2020-11-27T11:43:37.427" v="277"/>
          <ac:picMkLst>
            <pc:docMk/>
            <pc:sldMk cId="1958884592" sldId="286"/>
            <ac:picMk id="15" creationId="{9980FE3B-46E4-4ABE-9517-9444E826D35E}"/>
          </ac:picMkLst>
        </pc:picChg>
      </pc:sldChg>
      <pc:sldChg chg="addSp delSp modSp add ord replId modNotes">
        <pc:chgData name="Werkhoven, C.R. (17079578)" userId="S::17079578@student.hhs.nl::711cbc79-340b-4b6d-b9a9-3d98eb9ccda3" providerId="AD" clId="Web-{7AAB821D-0C48-4466-99ED-3EEDA53AD6D4}" dt="2020-11-27T12:15:32.208" v="715"/>
        <pc:sldMkLst>
          <pc:docMk/>
          <pc:sldMk cId="2311877823" sldId="287"/>
        </pc:sldMkLst>
        <pc:spChg chg="mod">
          <ac:chgData name="Werkhoven, C.R. (17079578)" userId="S::17079578@student.hhs.nl::711cbc79-340b-4b6d-b9a9-3d98eb9ccda3" providerId="AD" clId="Web-{7AAB821D-0C48-4466-99ED-3EEDA53AD6D4}" dt="2020-11-27T11:57:17.306" v="581" actId="20577"/>
          <ac:spMkLst>
            <pc:docMk/>
            <pc:sldMk cId="2311877823" sldId="287"/>
            <ac:spMk id="2" creationId="{D36910E8-9DC5-4F90-94A6-2ECBCE99A5F6}"/>
          </ac:spMkLst>
        </pc:spChg>
        <pc:spChg chg="add del mod">
          <ac:chgData name="Werkhoven, C.R. (17079578)" userId="S::17079578@student.hhs.nl::711cbc79-340b-4b6d-b9a9-3d98eb9ccda3" providerId="AD" clId="Web-{7AAB821D-0C48-4466-99ED-3EEDA53AD6D4}" dt="2020-11-27T12:04:40.286" v="585"/>
          <ac:spMkLst>
            <pc:docMk/>
            <pc:sldMk cId="2311877823" sldId="287"/>
            <ac:spMk id="6" creationId="{AE5C6ACB-8050-476F-A2EF-725C90FBBEE0}"/>
          </ac:spMkLst>
        </pc:spChg>
        <pc:spChg chg="add del mod">
          <ac:chgData name="Werkhoven, C.R. (17079578)" userId="S::17079578@student.hhs.nl::711cbc79-340b-4b6d-b9a9-3d98eb9ccda3" providerId="AD" clId="Web-{7AAB821D-0C48-4466-99ED-3EEDA53AD6D4}" dt="2020-11-27T12:11:57.843" v="617"/>
          <ac:spMkLst>
            <pc:docMk/>
            <pc:sldMk cId="2311877823" sldId="287"/>
            <ac:spMk id="10" creationId="{5A99E01A-FCD1-4628-AE79-07C0C927CCBD}"/>
          </ac:spMkLst>
        </pc:spChg>
        <pc:spChg chg="mod">
          <ac:chgData name="Werkhoven, C.R. (17079578)" userId="S::17079578@student.hhs.nl::711cbc79-340b-4b6d-b9a9-3d98eb9ccda3" providerId="AD" clId="Web-{7AAB821D-0C48-4466-99ED-3EEDA53AD6D4}" dt="2020-11-27T12:05:41.475" v="614" actId="1076"/>
          <ac:spMkLst>
            <pc:docMk/>
            <pc:sldMk cId="2311877823" sldId="287"/>
            <ac:spMk id="11" creationId="{A12BB9E5-09FD-4D92-9832-B691C70C4E30}"/>
          </ac:spMkLst>
        </pc:spChg>
        <pc:spChg chg="mod">
          <ac:chgData name="Werkhoven, C.R. (17079578)" userId="S::17079578@student.hhs.nl::711cbc79-340b-4b6d-b9a9-3d98eb9ccda3" providerId="AD" clId="Web-{7AAB821D-0C48-4466-99ED-3EEDA53AD6D4}" dt="2020-11-27T12:12:44.563" v="657" actId="20577"/>
          <ac:spMkLst>
            <pc:docMk/>
            <pc:sldMk cId="2311877823" sldId="287"/>
            <ac:spMk id="12" creationId="{34E2A1E6-14D0-4735-9E0B-A4715CEF1153}"/>
          </ac:spMkLst>
        </pc:spChg>
        <pc:picChg chg="add mod ord">
          <ac:chgData name="Werkhoven, C.R. (17079578)" userId="S::17079578@student.hhs.nl::711cbc79-340b-4b6d-b9a9-3d98eb9ccda3" providerId="AD" clId="Web-{7AAB821D-0C48-4466-99ED-3EEDA53AD6D4}" dt="2020-11-27T12:05:43.365" v="615" actId="14100"/>
          <ac:picMkLst>
            <pc:docMk/>
            <pc:sldMk cId="2311877823" sldId="287"/>
            <ac:picMk id="8" creationId="{3CCBA04F-31C8-4FCE-B019-612179037D1A}"/>
          </ac:picMkLst>
        </pc:picChg>
        <pc:picChg chg="add mod ord">
          <ac:chgData name="Werkhoven, C.R. (17079578)" userId="S::17079578@student.hhs.nl::711cbc79-340b-4b6d-b9a9-3d98eb9ccda3" providerId="AD" clId="Web-{7AAB821D-0C48-4466-99ED-3EEDA53AD6D4}" dt="2020-11-27T12:12:05" v="620" actId="14100"/>
          <ac:picMkLst>
            <pc:docMk/>
            <pc:sldMk cId="2311877823" sldId="287"/>
            <ac:picMk id="13" creationId="{8A0DC158-A27A-4ACC-AEDD-0176DD0A2207}"/>
          </ac:picMkLst>
        </pc:picChg>
        <pc:picChg chg="del">
          <ac:chgData name="Werkhoven, C.R. (17079578)" userId="S::17079578@student.hhs.nl::711cbc79-340b-4b6d-b9a9-3d98eb9ccda3" providerId="AD" clId="Web-{7AAB821D-0C48-4466-99ED-3EEDA53AD6D4}" dt="2020-11-27T12:04:39.348" v="584"/>
          <ac:picMkLst>
            <pc:docMk/>
            <pc:sldMk cId="2311877823" sldId="287"/>
            <ac:picMk id="14" creationId="{42A983A5-43EF-4891-99D7-7DF17BA6D6E2}"/>
          </ac:picMkLst>
        </pc:picChg>
        <pc:picChg chg="del">
          <ac:chgData name="Werkhoven, C.R. (17079578)" userId="S::17079578@student.hhs.nl::711cbc79-340b-4b6d-b9a9-3d98eb9ccda3" providerId="AD" clId="Web-{7AAB821D-0C48-4466-99ED-3EEDA53AD6D4}" dt="2020-11-27T12:05:47.037" v="616"/>
          <ac:picMkLst>
            <pc:docMk/>
            <pc:sldMk cId="2311877823" sldId="287"/>
            <ac:picMk id="15" creationId="{9980FE3B-46E4-4ABE-9517-9444E826D35E}"/>
          </ac:picMkLst>
        </pc:picChg>
      </pc:sldChg>
      <pc:sldChg chg="addSp delSp modSp add replId modNotes">
        <pc:chgData name="Werkhoven, C.R. (17079578)" userId="S::17079578@student.hhs.nl::711cbc79-340b-4b6d-b9a9-3d98eb9ccda3" providerId="AD" clId="Web-{7AAB821D-0C48-4466-99ED-3EEDA53AD6D4}" dt="2020-11-27T12:32:47.843" v="844"/>
        <pc:sldMkLst>
          <pc:docMk/>
          <pc:sldMk cId="1708368692" sldId="288"/>
        </pc:sldMkLst>
        <pc:spChg chg="mod">
          <ac:chgData name="Werkhoven, C.R. (17079578)" userId="S::17079578@student.hhs.nl::711cbc79-340b-4b6d-b9a9-3d98eb9ccda3" providerId="AD" clId="Web-{7AAB821D-0C48-4466-99ED-3EEDA53AD6D4}" dt="2020-11-27T12:19:01.089" v="720" actId="20577"/>
          <ac:spMkLst>
            <pc:docMk/>
            <pc:sldMk cId="1708368692" sldId="288"/>
            <ac:spMk id="2" creationId="{D36910E8-9DC5-4F90-94A6-2ECBCE99A5F6}"/>
          </ac:spMkLst>
        </pc:spChg>
        <pc:spChg chg="add del mod">
          <ac:chgData name="Werkhoven, C.R. (17079578)" userId="S::17079578@student.hhs.nl::711cbc79-340b-4b6d-b9a9-3d98eb9ccda3" providerId="AD" clId="Web-{7AAB821D-0C48-4466-99ED-3EEDA53AD6D4}" dt="2020-11-27T12:19:54.512" v="732"/>
          <ac:spMkLst>
            <pc:docMk/>
            <pc:sldMk cId="1708368692" sldId="288"/>
            <ac:spMk id="6" creationId="{F646E76D-06A2-44CF-B5D9-7397528C09AE}"/>
          </ac:spMkLst>
        </pc:spChg>
        <pc:spChg chg="add del mod">
          <ac:chgData name="Werkhoven, C.R. (17079578)" userId="S::17079578@student.hhs.nl::711cbc79-340b-4b6d-b9a9-3d98eb9ccda3" providerId="AD" clId="Web-{7AAB821D-0C48-4466-99ED-3EEDA53AD6D4}" dt="2020-11-27T12:21:24.905" v="747"/>
          <ac:spMkLst>
            <pc:docMk/>
            <pc:sldMk cId="1708368692" sldId="288"/>
            <ac:spMk id="10" creationId="{5F482E6B-F71D-46FC-9FD5-C35DE338AFBF}"/>
          </ac:spMkLst>
        </pc:spChg>
        <pc:spChg chg="del mod">
          <ac:chgData name="Werkhoven, C.R. (17079578)" userId="S::17079578@student.hhs.nl::711cbc79-340b-4b6d-b9a9-3d98eb9ccda3" providerId="AD" clId="Web-{7AAB821D-0C48-4466-99ED-3EEDA53AD6D4}" dt="2020-11-27T12:30:56.012" v="764"/>
          <ac:spMkLst>
            <pc:docMk/>
            <pc:sldMk cId="1708368692" sldId="288"/>
            <ac:spMk id="11" creationId="{A12BB9E5-09FD-4D92-9832-B691C70C4E30}"/>
          </ac:spMkLst>
        </pc:spChg>
        <pc:spChg chg="mod">
          <ac:chgData name="Werkhoven, C.R. (17079578)" userId="S::17079578@student.hhs.nl::711cbc79-340b-4b6d-b9a9-3d98eb9ccda3" providerId="AD" clId="Web-{7AAB821D-0C48-4466-99ED-3EEDA53AD6D4}" dt="2020-11-27T12:31:25.435" v="773" actId="20577"/>
          <ac:spMkLst>
            <pc:docMk/>
            <pc:sldMk cId="1708368692" sldId="288"/>
            <ac:spMk id="12" creationId="{34E2A1E6-14D0-4735-9E0B-A4715CEF1153}"/>
          </ac:spMkLst>
        </pc:spChg>
        <pc:spChg chg="add del mod">
          <ac:chgData name="Werkhoven, C.R. (17079578)" userId="S::17079578@student.hhs.nl::711cbc79-340b-4b6d-b9a9-3d98eb9ccda3" providerId="AD" clId="Web-{7AAB821D-0C48-4466-99ED-3EEDA53AD6D4}" dt="2020-11-27T12:31:11.185" v="766"/>
          <ac:spMkLst>
            <pc:docMk/>
            <pc:sldMk cId="1708368692" sldId="288"/>
            <ac:spMk id="17" creationId="{8AED13AF-0308-4170-B716-8BF8052634E2}"/>
          </ac:spMkLst>
        </pc:spChg>
        <pc:picChg chg="del">
          <ac:chgData name="Werkhoven, C.R. (17079578)" userId="S::17079578@student.hhs.nl::711cbc79-340b-4b6d-b9a9-3d98eb9ccda3" providerId="AD" clId="Web-{7AAB821D-0C48-4466-99ED-3EEDA53AD6D4}" dt="2020-11-27T12:19:02.136" v="722"/>
          <ac:picMkLst>
            <pc:docMk/>
            <pc:sldMk cId="1708368692" sldId="288"/>
            <ac:picMk id="8" creationId="{3CCBA04F-31C8-4FCE-B019-612179037D1A}"/>
          </ac:picMkLst>
        </pc:picChg>
        <pc:picChg chg="del">
          <ac:chgData name="Werkhoven, C.R. (17079578)" userId="S::17079578@student.hhs.nl::711cbc79-340b-4b6d-b9a9-3d98eb9ccda3" providerId="AD" clId="Web-{7AAB821D-0C48-4466-99ED-3EEDA53AD6D4}" dt="2020-11-27T12:19:03.214" v="723"/>
          <ac:picMkLst>
            <pc:docMk/>
            <pc:sldMk cId="1708368692" sldId="288"/>
            <ac:picMk id="13" creationId="{8A0DC158-A27A-4ACC-AEDD-0176DD0A2207}"/>
          </ac:picMkLst>
        </pc:picChg>
        <pc:picChg chg="add mod ord">
          <ac:chgData name="Werkhoven, C.R. (17079578)" userId="S::17079578@student.hhs.nl::711cbc79-340b-4b6d-b9a9-3d98eb9ccda3" providerId="AD" clId="Web-{7AAB821D-0C48-4466-99ED-3EEDA53AD6D4}" dt="2020-11-27T12:31:51.576" v="813" actId="1076"/>
          <ac:picMkLst>
            <pc:docMk/>
            <pc:sldMk cId="1708368692" sldId="288"/>
            <ac:picMk id="14" creationId="{AF694B53-2571-4798-8151-74A8FA86F71C}"/>
          </ac:picMkLst>
        </pc:picChg>
        <pc:picChg chg="add del mod ord">
          <ac:chgData name="Werkhoven, C.R. (17079578)" userId="S::17079578@student.hhs.nl::711cbc79-340b-4b6d-b9a9-3d98eb9ccda3" providerId="AD" clId="Web-{7AAB821D-0C48-4466-99ED-3EEDA53AD6D4}" dt="2020-11-27T12:31:09.794" v="765"/>
          <ac:picMkLst>
            <pc:docMk/>
            <pc:sldMk cId="1708368692" sldId="288"/>
            <ac:picMk id="15" creationId="{3B92F6A5-90DF-4D71-99DC-86706CA4CBE2}"/>
          </ac:picMkLst>
        </pc:picChg>
        <pc:picChg chg="add mod ord">
          <ac:chgData name="Werkhoven, C.R. (17079578)" userId="S::17079578@student.hhs.nl::711cbc79-340b-4b6d-b9a9-3d98eb9ccda3" providerId="AD" clId="Web-{7AAB821D-0C48-4466-99ED-3EEDA53AD6D4}" dt="2020-11-27T12:31:49.576" v="812" actId="1076"/>
          <ac:picMkLst>
            <pc:docMk/>
            <pc:sldMk cId="1708368692" sldId="288"/>
            <ac:picMk id="18" creationId="{326C3A8B-8ED4-47E0-8599-01A8DF06432E}"/>
          </ac:picMkLst>
        </pc:picChg>
      </pc:sldChg>
    </pc:docChg>
  </pc:docChgLst>
  <pc:docChgLst>
    <pc:chgData name="Akbaş, A. (17005116)" userId="S::17005116@student.hhs.nl::d92603f6-ac1a-47b2-8158-11f6e8eea92c" providerId="AD" clId="Web-{5916D89B-3043-41D3-B6AC-79F7F26C86BE}"/>
    <pc:docChg chg="addSld modSld">
      <pc:chgData name="Akbaş, A. (17005116)" userId="S::17005116@student.hhs.nl::d92603f6-ac1a-47b2-8158-11f6e8eea92c" providerId="AD" clId="Web-{5916D89B-3043-41D3-B6AC-79F7F26C86BE}" dt="2020-11-27T00:48:40.710" v="612" actId="1076"/>
      <pc:docMkLst>
        <pc:docMk/>
      </pc:docMkLst>
      <pc:sldChg chg="addSp delSp modSp mod modClrScheme chgLayout">
        <pc:chgData name="Akbaş, A. (17005116)" userId="S::17005116@student.hhs.nl::d92603f6-ac1a-47b2-8158-11f6e8eea92c" providerId="AD" clId="Web-{5916D89B-3043-41D3-B6AC-79F7F26C86BE}" dt="2020-11-27T00:48:40.710" v="612" actId="1076"/>
        <pc:sldMkLst>
          <pc:docMk/>
          <pc:sldMk cId="3221241227" sldId="276"/>
        </pc:sldMkLst>
        <pc:spChg chg="mod ord">
          <ac:chgData name="Akbaş, A. (17005116)" userId="S::17005116@student.hhs.nl::d92603f6-ac1a-47b2-8158-11f6e8eea92c" providerId="AD" clId="Web-{5916D89B-3043-41D3-B6AC-79F7F26C86BE}" dt="2020-11-27T00:23:23.734" v="122"/>
          <ac:spMkLst>
            <pc:docMk/>
            <pc:sldMk cId="3221241227" sldId="276"/>
            <ac:spMk id="2" creationId="{624ECDA2-4E34-4F4E-8A34-668008ABC33F}"/>
          </ac:spMkLst>
        </pc:spChg>
        <pc:spChg chg="mod ord">
          <ac:chgData name="Akbaş, A. (17005116)" userId="S::17005116@student.hhs.nl::d92603f6-ac1a-47b2-8158-11f6e8eea92c" providerId="AD" clId="Web-{5916D89B-3043-41D3-B6AC-79F7F26C86BE}" dt="2020-11-27T00:48:08.788" v="602" actId="1076"/>
          <ac:spMkLst>
            <pc:docMk/>
            <pc:sldMk cId="3221241227" sldId="276"/>
            <ac:spMk id="3" creationId="{D59ACDE7-0AF7-469F-84D8-0FEBC0DA9F9F}"/>
          </ac:spMkLst>
        </pc:spChg>
        <pc:spChg chg="mod ord">
          <ac:chgData name="Akbaş, A. (17005116)" userId="S::17005116@student.hhs.nl::d92603f6-ac1a-47b2-8158-11f6e8eea92c" providerId="AD" clId="Web-{5916D89B-3043-41D3-B6AC-79F7F26C86BE}" dt="2020-11-27T00:23:23.734" v="122"/>
          <ac:spMkLst>
            <pc:docMk/>
            <pc:sldMk cId="3221241227" sldId="276"/>
            <ac:spMk id="4" creationId="{F79928BD-2423-437D-8E13-CBCA16670F31}"/>
          </ac:spMkLst>
        </pc:spChg>
        <pc:spChg chg="add del mod ord">
          <ac:chgData name="Akbaş, A. (17005116)" userId="S::17005116@student.hhs.nl::d92603f6-ac1a-47b2-8158-11f6e8eea92c" providerId="AD" clId="Web-{5916D89B-3043-41D3-B6AC-79F7F26C86BE}" dt="2020-11-27T00:22:57.937" v="112"/>
          <ac:spMkLst>
            <pc:docMk/>
            <pc:sldMk cId="3221241227" sldId="276"/>
            <ac:spMk id="5" creationId="{C645CADB-574E-491B-9195-3371C1DE4792}"/>
          </ac:spMkLst>
        </pc:spChg>
        <pc:spChg chg="del">
          <ac:chgData name="Akbaş, A. (17005116)" userId="S::17005116@student.hhs.nl::d92603f6-ac1a-47b2-8158-11f6e8eea92c" providerId="AD" clId="Web-{5916D89B-3043-41D3-B6AC-79F7F26C86BE}" dt="2020-11-27T00:19:45.761" v="11"/>
          <ac:spMkLst>
            <pc:docMk/>
            <pc:sldMk cId="3221241227" sldId="276"/>
            <ac:spMk id="7" creationId="{4BE14927-62AB-472D-B069-B54E27291F1E}"/>
          </ac:spMkLst>
        </pc:spChg>
        <pc:spChg chg="add mod ord">
          <ac:chgData name="Akbaş, A. (17005116)" userId="S::17005116@student.hhs.nl::d92603f6-ac1a-47b2-8158-11f6e8eea92c" providerId="AD" clId="Web-{5916D89B-3043-41D3-B6AC-79F7F26C86BE}" dt="2020-11-27T00:48:06.538" v="601" actId="1076"/>
          <ac:spMkLst>
            <pc:docMk/>
            <pc:sldMk cId="3221241227" sldId="276"/>
            <ac:spMk id="8" creationId="{817528B4-1FC9-4237-88FB-33387A0A01B3}"/>
          </ac:spMkLst>
        </pc:spChg>
        <pc:spChg chg="add mod ord">
          <ac:chgData name="Akbaş, A. (17005116)" userId="S::17005116@student.hhs.nl::d92603f6-ac1a-47b2-8158-11f6e8eea92c" providerId="AD" clId="Web-{5916D89B-3043-41D3-B6AC-79F7F26C86BE}" dt="2020-11-27T00:48:03.116" v="600" actId="1076"/>
          <ac:spMkLst>
            <pc:docMk/>
            <pc:sldMk cId="3221241227" sldId="276"/>
            <ac:spMk id="9" creationId="{B15201CA-FF7D-4DEC-95DF-0A73319252C7}"/>
          </ac:spMkLst>
        </pc:spChg>
        <pc:spChg chg="add mod">
          <ac:chgData name="Akbaş, A. (17005116)" userId="S::17005116@student.hhs.nl::d92603f6-ac1a-47b2-8158-11f6e8eea92c" providerId="AD" clId="Web-{5916D89B-3043-41D3-B6AC-79F7F26C86BE}" dt="2020-11-27T00:48:35.304" v="611" actId="1076"/>
          <ac:spMkLst>
            <pc:docMk/>
            <pc:sldMk cId="3221241227" sldId="276"/>
            <ac:spMk id="15" creationId="{A58CD4DE-C1E2-40C8-89D8-08D1B70199CE}"/>
          </ac:spMkLst>
        </pc:spChg>
        <pc:graphicFrameChg chg="add mod ord modGraphic">
          <ac:chgData name="Akbaş, A. (17005116)" userId="S::17005116@student.hhs.nl::d92603f6-ac1a-47b2-8158-11f6e8eea92c" providerId="AD" clId="Web-{5916D89B-3043-41D3-B6AC-79F7F26C86BE}" dt="2020-11-27T00:48:29.523" v="610"/>
          <ac:graphicFrameMkLst>
            <pc:docMk/>
            <pc:sldMk cId="3221241227" sldId="276"/>
            <ac:graphicFrameMk id="6" creationId="{8D301E44-F7FD-48D2-8169-2E6FFEFD0B23}"/>
          </ac:graphicFrameMkLst>
        </pc:graphicFrameChg>
        <pc:graphicFrameChg chg="add del">
          <ac:chgData name="Akbaş, A. (17005116)" userId="S::17005116@student.hhs.nl::d92603f6-ac1a-47b2-8158-11f6e8eea92c" providerId="AD" clId="Web-{5916D89B-3043-41D3-B6AC-79F7F26C86BE}" dt="2020-11-27T00:35:27.881" v="248"/>
          <ac:graphicFrameMkLst>
            <pc:docMk/>
            <pc:sldMk cId="3221241227" sldId="276"/>
            <ac:graphicFrameMk id="11" creationId="{EA9E36CA-1EFC-4472-847F-0D686757AF3C}"/>
          </ac:graphicFrameMkLst>
        </pc:graphicFrameChg>
        <pc:graphicFrameChg chg="add mod modGraphic">
          <ac:chgData name="Akbaş, A. (17005116)" userId="S::17005116@student.hhs.nl::d92603f6-ac1a-47b2-8158-11f6e8eea92c" providerId="AD" clId="Web-{5916D89B-3043-41D3-B6AC-79F7F26C86BE}" dt="2020-11-27T00:48:40.710" v="612" actId="1076"/>
          <ac:graphicFrameMkLst>
            <pc:docMk/>
            <pc:sldMk cId="3221241227" sldId="276"/>
            <ac:graphicFrameMk id="13" creationId="{3166CF3C-174B-40CF-924A-12965FEAC04B}"/>
          </ac:graphicFrameMkLst>
        </pc:graphicFrameChg>
      </pc:sldChg>
      <pc:sldChg chg="add replId">
        <pc:chgData name="Akbaş, A. (17005116)" userId="S::17005116@student.hhs.nl::d92603f6-ac1a-47b2-8158-11f6e8eea92c" providerId="AD" clId="Web-{5916D89B-3043-41D3-B6AC-79F7F26C86BE}" dt="2020-11-27T00:19:21.260" v="0"/>
        <pc:sldMkLst>
          <pc:docMk/>
          <pc:sldMk cId="3065740330" sldId="277"/>
        </pc:sldMkLst>
      </pc:sldChg>
    </pc:docChg>
  </pc:docChgLst>
  <pc:docChgLst>
    <pc:chgData name="Boon, M.J. (19173482)" userId="S::19173482@student.hhs.nl::b3c7743a-cc25-4054-84c4-6fd047e8130f" providerId="AD" clId="Web-{99F85ACE-06ED-4A17-9E1F-1EEAC3DAD2E9}"/>
    <pc:docChg chg="delSld modSld">
      <pc:chgData name="Boon, M.J. (19173482)" userId="S::19173482@student.hhs.nl::b3c7743a-cc25-4054-84c4-6fd047e8130f" providerId="AD" clId="Web-{99F85ACE-06ED-4A17-9E1F-1EEAC3DAD2E9}" dt="2020-11-27T09:41:08.409" v="442" actId="20577"/>
      <pc:docMkLst>
        <pc:docMk/>
      </pc:docMkLst>
      <pc:sldChg chg="modSp">
        <pc:chgData name="Boon, M.J. (19173482)" userId="S::19173482@student.hhs.nl::b3c7743a-cc25-4054-84c4-6fd047e8130f" providerId="AD" clId="Web-{99F85ACE-06ED-4A17-9E1F-1EEAC3DAD2E9}" dt="2020-11-27T09:31:27.908" v="425" actId="20577"/>
        <pc:sldMkLst>
          <pc:docMk/>
          <pc:sldMk cId="3885887979" sldId="257"/>
        </pc:sldMkLst>
        <pc:spChg chg="mod">
          <ac:chgData name="Boon, M.J. (19173482)" userId="S::19173482@student.hhs.nl::b3c7743a-cc25-4054-84c4-6fd047e8130f" providerId="AD" clId="Web-{99F85ACE-06ED-4A17-9E1F-1EEAC3DAD2E9}" dt="2020-11-27T09:31:27.908" v="425" actId="20577"/>
          <ac:spMkLst>
            <pc:docMk/>
            <pc:sldMk cId="3885887979" sldId="257"/>
            <ac:spMk id="3" creationId="{99B92ADD-33DF-4769-B494-3A0E8A3FDA53}"/>
          </ac:spMkLst>
        </pc:spChg>
      </pc:sldChg>
      <pc:sldChg chg="modSp">
        <pc:chgData name="Boon, M.J. (19173482)" userId="S::19173482@student.hhs.nl::b3c7743a-cc25-4054-84c4-6fd047e8130f" providerId="AD" clId="Web-{99F85ACE-06ED-4A17-9E1F-1EEAC3DAD2E9}" dt="2020-11-27T09:30:05.984" v="417" actId="20577"/>
        <pc:sldMkLst>
          <pc:docMk/>
          <pc:sldMk cId="1552363522" sldId="261"/>
        </pc:sldMkLst>
        <pc:spChg chg="mod">
          <ac:chgData name="Boon, M.J. (19173482)" userId="S::19173482@student.hhs.nl::b3c7743a-cc25-4054-84c4-6fd047e8130f" providerId="AD" clId="Web-{99F85ACE-06ED-4A17-9E1F-1EEAC3DAD2E9}" dt="2020-11-27T09:30:05.984" v="417" actId="20577"/>
          <ac:spMkLst>
            <pc:docMk/>
            <pc:sldMk cId="1552363522" sldId="261"/>
            <ac:spMk id="7" creationId="{DBC091AF-8C61-4813-AC1A-939E4B537154}"/>
          </ac:spMkLst>
        </pc:spChg>
      </pc:sldChg>
      <pc:sldChg chg="del">
        <pc:chgData name="Boon, M.J. (19173482)" userId="S::19173482@student.hhs.nl::b3c7743a-cc25-4054-84c4-6fd047e8130f" providerId="AD" clId="Web-{99F85ACE-06ED-4A17-9E1F-1EEAC3DAD2E9}" dt="2020-11-27T09:28:47.606" v="396"/>
        <pc:sldMkLst>
          <pc:docMk/>
          <pc:sldMk cId="2947750315" sldId="274"/>
        </pc:sldMkLst>
      </pc:sldChg>
      <pc:sldChg chg="modSp">
        <pc:chgData name="Boon, M.J. (19173482)" userId="S::19173482@student.hhs.nl::b3c7743a-cc25-4054-84c4-6fd047e8130f" providerId="AD" clId="Web-{99F85ACE-06ED-4A17-9E1F-1EEAC3DAD2E9}" dt="2020-11-27T09:41:08.409" v="441" actId="20577"/>
        <pc:sldMkLst>
          <pc:docMk/>
          <pc:sldMk cId="1999264758" sldId="275"/>
        </pc:sldMkLst>
        <pc:spChg chg="mod">
          <ac:chgData name="Boon, M.J. (19173482)" userId="S::19173482@student.hhs.nl::b3c7743a-cc25-4054-84c4-6fd047e8130f" providerId="AD" clId="Web-{99F85ACE-06ED-4A17-9E1F-1EEAC3DAD2E9}" dt="2020-11-27T09:28:15.996" v="345" actId="20577"/>
          <ac:spMkLst>
            <pc:docMk/>
            <pc:sldMk cId="1999264758" sldId="275"/>
            <ac:spMk id="2" creationId="{F1A56146-ED5E-432F-993E-64EA3DE5ECD3}"/>
          </ac:spMkLst>
        </pc:spChg>
        <pc:spChg chg="mod">
          <ac:chgData name="Boon, M.J. (19173482)" userId="S::19173482@student.hhs.nl::b3c7743a-cc25-4054-84c4-6fd047e8130f" providerId="AD" clId="Web-{99F85ACE-06ED-4A17-9E1F-1EEAC3DAD2E9}" dt="2020-11-27T09:41:08.409" v="441" actId="20577"/>
          <ac:spMkLst>
            <pc:docMk/>
            <pc:sldMk cId="1999264758" sldId="275"/>
            <ac:spMk id="3" creationId="{6930FC03-0964-48F9-A318-DBFC02F20462}"/>
          </ac:spMkLst>
        </pc:spChg>
      </pc:sldChg>
      <pc:sldChg chg="modSp">
        <pc:chgData name="Boon, M.J. (19173482)" userId="S::19173482@student.hhs.nl::b3c7743a-cc25-4054-84c4-6fd047e8130f" providerId="AD" clId="Web-{99F85ACE-06ED-4A17-9E1F-1EEAC3DAD2E9}" dt="2020-11-27T09:29:29.857" v="400" actId="20577"/>
        <pc:sldMkLst>
          <pc:docMk/>
          <pc:sldMk cId="1766697566" sldId="278"/>
        </pc:sldMkLst>
        <pc:spChg chg="mod">
          <ac:chgData name="Boon, M.J. (19173482)" userId="S::19173482@student.hhs.nl::b3c7743a-cc25-4054-84c4-6fd047e8130f" providerId="AD" clId="Web-{99F85ACE-06ED-4A17-9E1F-1EEAC3DAD2E9}" dt="2020-11-27T09:29:29.857" v="400" actId="20577"/>
          <ac:spMkLst>
            <pc:docMk/>
            <pc:sldMk cId="1766697566" sldId="278"/>
            <ac:spMk id="2" creationId="{723552A8-A05D-49EF-985A-C6B3D55E69A7}"/>
          </ac:spMkLst>
        </pc:spChg>
      </pc:sldChg>
      <pc:sldChg chg="modSp">
        <pc:chgData name="Boon, M.J. (19173482)" userId="S::19173482@student.hhs.nl::b3c7743a-cc25-4054-84c4-6fd047e8130f" providerId="AD" clId="Web-{99F85ACE-06ED-4A17-9E1F-1EEAC3DAD2E9}" dt="2020-11-27T09:24:18.755" v="28" actId="20577"/>
        <pc:sldMkLst>
          <pc:docMk/>
          <pc:sldMk cId="1843590784" sldId="280"/>
        </pc:sldMkLst>
        <pc:spChg chg="mod">
          <ac:chgData name="Boon, M.J. (19173482)" userId="S::19173482@student.hhs.nl::b3c7743a-cc25-4054-84c4-6fd047e8130f" providerId="AD" clId="Web-{99F85ACE-06ED-4A17-9E1F-1EEAC3DAD2E9}" dt="2020-11-27T09:24:01.614" v="6" actId="20577"/>
          <ac:spMkLst>
            <pc:docMk/>
            <pc:sldMk cId="1843590784" sldId="280"/>
            <ac:spMk id="2" creationId="{311A2AF2-0C38-4DB6-A13F-F98A7BFCEAB5}"/>
          </ac:spMkLst>
        </pc:spChg>
        <pc:spChg chg="mod">
          <ac:chgData name="Boon, M.J. (19173482)" userId="S::19173482@student.hhs.nl::b3c7743a-cc25-4054-84c4-6fd047e8130f" providerId="AD" clId="Web-{99F85ACE-06ED-4A17-9E1F-1EEAC3DAD2E9}" dt="2020-11-27T09:24:18.755" v="28" actId="20577"/>
          <ac:spMkLst>
            <pc:docMk/>
            <pc:sldMk cId="1843590784" sldId="280"/>
            <ac:spMk id="3" creationId="{BF86FD0F-C7FE-4339-AE82-34D5F4359E6C}"/>
          </ac:spMkLst>
        </pc:spChg>
      </pc:sldChg>
      <pc:sldChg chg="modSp">
        <pc:chgData name="Boon, M.J. (19173482)" userId="S::19173482@student.hhs.nl::b3c7743a-cc25-4054-84c4-6fd047e8130f" providerId="AD" clId="Web-{99F85ACE-06ED-4A17-9E1F-1EEAC3DAD2E9}" dt="2020-11-27T09:29:41.233" v="403" actId="20577"/>
        <pc:sldMkLst>
          <pc:docMk/>
          <pc:sldMk cId="4227990118" sldId="281"/>
        </pc:sldMkLst>
        <pc:spChg chg="mod">
          <ac:chgData name="Boon, M.J. (19173482)" userId="S::19173482@student.hhs.nl::b3c7743a-cc25-4054-84c4-6fd047e8130f" providerId="AD" clId="Web-{99F85ACE-06ED-4A17-9E1F-1EEAC3DAD2E9}" dt="2020-11-27T09:29:41.233" v="403" actId="20577"/>
          <ac:spMkLst>
            <pc:docMk/>
            <pc:sldMk cId="4227990118" sldId="281"/>
            <ac:spMk id="2" creationId="{D36910E8-9DC5-4F90-94A6-2ECBCE99A5F6}"/>
          </ac:spMkLst>
        </pc:spChg>
      </pc:sldChg>
      <pc:sldChg chg="modSp">
        <pc:chgData name="Boon, M.J. (19173482)" userId="S::19173482@student.hhs.nl::b3c7743a-cc25-4054-84c4-6fd047e8130f" providerId="AD" clId="Web-{99F85ACE-06ED-4A17-9E1F-1EEAC3DAD2E9}" dt="2020-11-27T09:29:44.483" v="406" actId="20577"/>
        <pc:sldMkLst>
          <pc:docMk/>
          <pc:sldMk cId="1989458078" sldId="282"/>
        </pc:sldMkLst>
        <pc:spChg chg="mod">
          <ac:chgData name="Boon, M.J. (19173482)" userId="S::19173482@student.hhs.nl::b3c7743a-cc25-4054-84c4-6fd047e8130f" providerId="AD" clId="Web-{99F85ACE-06ED-4A17-9E1F-1EEAC3DAD2E9}" dt="2020-11-27T09:29:44.483" v="406" actId="20577"/>
          <ac:spMkLst>
            <pc:docMk/>
            <pc:sldMk cId="1989458078" sldId="282"/>
            <ac:spMk id="2" creationId="{D36910E8-9DC5-4F90-94A6-2ECBCE99A5F6}"/>
          </ac:spMkLst>
        </pc:spChg>
      </pc:sldChg>
      <pc:sldChg chg="modSp">
        <pc:chgData name="Boon, M.J. (19173482)" userId="S::19173482@student.hhs.nl::b3c7743a-cc25-4054-84c4-6fd047e8130f" providerId="AD" clId="Web-{99F85ACE-06ED-4A17-9E1F-1EEAC3DAD2E9}" dt="2020-11-27T09:29:12.826" v="397" actId="20577"/>
        <pc:sldMkLst>
          <pc:docMk/>
          <pc:sldMk cId="2433632910" sldId="283"/>
        </pc:sldMkLst>
        <pc:spChg chg="mod">
          <ac:chgData name="Boon, M.J. (19173482)" userId="S::19173482@student.hhs.nl::b3c7743a-cc25-4054-84c4-6fd047e8130f" providerId="AD" clId="Web-{99F85ACE-06ED-4A17-9E1F-1EEAC3DAD2E9}" dt="2020-11-27T09:29:12.826" v="397" actId="20577"/>
          <ac:spMkLst>
            <pc:docMk/>
            <pc:sldMk cId="2433632910" sldId="283"/>
            <ac:spMk id="2" creationId="{D36910E8-9DC5-4F90-94A6-2ECBCE99A5F6}"/>
          </ac:spMkLst>
        </pc:spChg>
      </pc:sldChg>
    </pc:docChg>
  </pc:docChgLst>
  <pc:docChgLst>
    <pc:chgData name="Akbaş, A. (17005116)" userId="S::17005116@student.hhs.nl::d92603f6-ac1a-47b2-8158-11f6e8eea92c" providerId="AD" clId="Web-{E668FF9D-1BC5-4457-9234-B54A39BB13C3}"/>
    <pc:docChg chg="modSld">
      <pc:chgData name="Akbaş, A. (17005116)" userId="S::17005116@student.hhs.nl::d92603f6-ac1a-47b2-8158-11f6e8eea92c" providerId="AD" clId="Web-{E668FF9D-1BC5-4457-9234-B54A39BB13C3}" dt="2020-11-26T14:40:30.068" v="363" actId="20577"/>
      <pc:docMkLst>
        <pc:docMk/>
      </pc:docMkLst>
      <pc:sldChg chg="addSp modSp">
        <pc:chgData name="Akbaş, A. (17005116)" userId="S::17005116@student.hhs.nl::d92603f6-ac1a-47b2-8158-11f6e8eea92c" providerId="AD" clId="Web-{E668FF9D-1BC5-4457-9234-B54A39BB13C3}" dt="2020-11-26T14:40:28.162" v="361" actId="20577"/>
        <pc:sldMkLst>
          <pc:docMk/>
          <pc:sldMk cId="1552363522" sldId="261"/>
        </pc:sldMkLst>
        <pc:spChg chg="mod">
          <ac:chgData name="Akbaş, A. (17005116)" userId="S::17005116@student.hhs.nl::d92603f6-ac1a-47b2-8158-11f6e8eea92c" providerId="AD" clId="Web-{E668FF9D-1BC5-4457-9234-B54A39BB13C3}" dt="2020-11-26T14:37:35.455" v="0" actId="20577"/>
          <ac:spMkLst>
            <pc:docMk/>
            <pc:sldMk cId="1552363522" sldId="261"/>
            <ac:spMk id="3" creationId="{D59ACDE7-0AF7-469F-84D8-0FEBC0DA9F9F}"/>
          </ac:spMkLst>
        </pc:spChg>
        <pc:spChg chg="add mod">
          <ac:chgData name="Akbaş, A. (17005116)" userId="S::17005116@student.hhs.nl::d92603f6-ac1a-47b2-8158-11f6e8eea92c" providerId="AD" clId="Web-{E668FF9D-1BC5-4457-9234-B54A39BB13C3}" dt="2020-11-26T14:40:28.162" v="361" actId="20577"/>
          <ac:spMkLst>
            <pc:docMk/>
            <pc:sldMk cId="1552363522" sldId="261"/>
            <ac:spMk id="5" creationId="{961CDB15-7B9B-4A07-AEC4-23204D6298EB}"/>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D9EF53-4143-47D4-A570-7F4D8A5CA0E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92E59EC-E25F-415E-AB29-88569EA8C159}">
      <dgm:prSet/>
      <dgm:spPr/>
      <dgm:t>
        <a:bodyPr/>
        <a:lstStyle/>
        <a:p>
          <a:pPr>
            <a:lnSpc>
              <a:spcPct val="100000"/>
            </a:lnSpc>
          </a:pPr>
          <a:r>
            <a:rPr lang="en-US"/>
            <a:t>Recognizing activities</a:t>
          </a:r>
        </a:p>
      </dgm:t>
    </dgm:pt>
    <dgm:pt modelId="{6B3BAE31-581D-49E5-9B8B-EED0315BF8E4}" type="parTrans" cxnId="{AEE09C3F-A563-4322-BB0D-F27BF0EE425C}">
      <dgm:prSet/>
      <dgm:spPr/>
      <dgm:t>
        <a:bodyPr/>
        <a:lstStyle/>
        <a:p>
          <a:endParaRPr lang="en-US"/>
        </a:p>
      </dgm:t>
    </dgm:pt>
    <dgm:pt modelId="{483F7F86-243A-4F22-9EF2-B222C1E687ED}" type="sibTrans" cxnId="{AEE09C3F-A563-4322-BB0D-F27BF0EE425C}">
      <dgm:prSet/>
      <dgm:spPr/>
      <dgm:t>
        <a:bodyPr/>
        <a:lstStyle/>
        <a:p>
          <a:pPr>
            <a:lnSpc>
              <a:spcPct val="100000"/>
            </a:lnSpc>
          </a:pPr>
          <a:endParaRPr lang="en-US"/>
        </a:p>
      </dgm:t>
    </dgm:pt>
    <dgm:pt modelId="{56CE0D43-1B9F-410A-9CA8-8976398DFB1C}">
      <dgm:prSet/>
      <dgm:spPr/>
      <dgm:t>
        <a:bodyPr/>
        <a:lstStyle/>
        <a:p>
          <a:pPr>
            <a:lnSpc>
              <a:spcPct val="100000"/>
            </a:lnSpc>
          </a:pPr>
          <a:r>
            <a:rPr lang="en-US"/>
            <a:t>Predicting MET-values</a:t>
          </a:r>
        </a:p>
      </dgm:t>
    </dgm:pt>
    <dgm:pt modelId="{BD8FD328-81A9-413D-9812-35FC87E0E46E}" type="parTrans" cxnId="{62A01AEF-E7CA-4DFF-B1E4-A8388C3F2738}">
      <dgm:prSet/>
      <dgm:spPr/>
      <dgm:t>
        <a:bodyPr/>
        <a:lstStyle/>
        <a:p>
          <a:endParaRPr lang="en-US"/>
        </a:p>
      </dgm:t>
    </dgm:pt>
    <dgm:pt modelId="{21A97A39-1057-4FA4-ABCF-7F90073E7C7F}" type="sibTrans" cxnId="{62A01AEF-E7CA-4DFF-B1E4-A8388C3F2738}">
      <dgm:prSet/>
      <dgm:spPr/>
      <dgm:t>
        <a:bodyPr/>
        <a:lstStyle/>
        <a:p>
          <a:pPr>
            <a:lnSpc>
              <a:spcPct val="100000"/>
            </a:lnSpc>
          </a:pPr>
          <a:endParaRPr lang="en-US"/>
        </a:p>
      </dgm:t>
    </dgm:pt>
    <dgm:pt modelId="{5705E872-7A21-43D5-962C-F619A9FDFC77}">
      <dgm:prSet/>
      <dgm:spPr/>
      <dgm:t>
        <a:bodyPr/>
        <a:lstStyle/>
        <a:p>
          <a:pPr>
            <a:lnSpc>
              <a:spcPct val="100000"/>
            </a:lnSpc>
          </a:pPr>
          <a:r>
            <a:rPr lang="en-US"/>
            <a:t>Plotting week data</a:t>
          </a:r>
        </a:p>
      </dgm:t>
    </dgm:pt>
    <dgm:pt modelId="{52CCA9B0-9A89-4C82-A318-6A33819EE909}" type="parTrans" cxnId="{C25EC42F-180C-4C7F-A463-CDB3D4C5F380}">
      <dgm:prSet/>
      <dgm:spPr/>
      <dgm:t>
        <a:bodyPr/>
        <a:lstStyle/>
        <a:p>
          <a:endParaRPr lang="en-US"/>
        </a:p>
      </dgm:t>
    </dgm:pt>
    <dgm:pt modelId="{1E9BD43F-BFCD-472D-950A-C318B247CB05}" type="sibTrans" cxnId="{C25EC42F-180C-4C7F-A463-CDB3D4C5F380}">
      <dgm:prSet/>
      <dgm:spPr/>
      <dgm:t>
        <a:bodyPr/>
        <a:lstStyle/>
        <a:p>
          <a:pPr>
            <a:lnSpc>
              <a:spcPct val="100000"/>
            </a:lnSpc>
          </a:pPr>
          <a:endParaRPr lang="en-US"/>
        </a:p>
      </dgm:t>
    </dgm:pt>
    <dgm:pt modelId="{3CEA0179-F0CE-4952-A92B-D87F33ED2C84}">
      <dgm:prSet/>
      <dgm:spPr/>
      <dgm:t>
        <a:bodyPr/>
        <a:lstStyle/>
        <a:p>
          <a:pPr>
            <a:lnSpc>
              <a:spcPct val="100000"/>
            </a:lnSpc>
          </a:pPr>
          <a:r>
            <a:rPr lang="en-US"/>
            <a:t>Calculating if user has done it's 150 min moderate activity</a:t>
          </a:r>
        </a:p>
      </dgm:t>
    </dgm:pt>
    <dgm:pt modelId="{50C29679-4C8F-414A-BB47-F9B6A8AAE898}" type="parTrans" cxnId="{53268BF4-4364-4822-92C3-475E74B1D165}">
      <dgm:prSet/>
      <dgm:spPr/>
      <dgm:t>
        <a:bodyPr/>
        <a:lstStyle/>
        <a:p>
          <a:endParaRPr lang="en-US"/>
        </a:p>
      </dgm:t>
    </dgm:pt>
    <dgm:pt modelId="{717F0955-AE09-402B-AD15-33822024726E}" type="sibTrans" cxnId="{53268BF4-4364-4822-92C3-475E74B1D165}">
      <dgm:prSet/>
      <dgm:spPr/>
      <dgm:t>
        <a:bodyPr/>
        <a:lstStyle/>
        <a:p>
          <a:endParaRPr lang="en-US"/>
        </a:p>
      </dgm:t>
    </dgm:pt>
    <dgm:pt modelId="{ADD99C77-347B-4D75-AEC3-FFFA7A13F368}" type="pres">
      <dgm:prSet presAssocID="{9FD9EF53-4143-47D4-A570-7F4D8A5CA0ED}" presName="root" presStyleCnt="0">
        <dgm:presLayoutVars>
          <dgm:dir/>
          <dgm:resizeHandles val="exact"/>
        </dgm:presLayoutVars>
      </dgm:prSet>
      <dgm:spPr/>
    </dgm:pt>
    <dgm:pt modelId="{B8051E62-A796-4F4B-A480-F904CAB73FC5}" type="pres">
      <dgm:prSet presAssocID="{9FD9EF53-4143-47D4-A570-7F4D8A5CA0ED}" presName="container" presStyleCnt="0">
        <dgm:presLayoutVars>
          <dgm:dir/>
          <dgm:resizeHandles val="exact"/>
        </dgm:presLayoutVars>
      </dgm:prSet>
      <dgm:spPr/>
    </dgm:pt>
    <dgm:pt modelId="{FAA53CD7-4D95-4B11-8377-60207FCB4A01}" type="pres">
      <dgm:prSet presAssocID="{292E59EC-E25F-415E-AB29-88569EA8C159}" presName="compNode" presStyleCnt="0"/>
      <dgm:spPr/>
    </dgm:pt>
    <dgm:pt modelId="{F72DEFD1-5587-4FF8-9192-169846F39A2C}" type="pres">
      <dgm:prSet presAssocID="{292E59EC-E25F-415E-AB29-88569EA8C159}" presName="iconBgRect" presStyleLbl="bgShp" presStyleIdx="0" presStyleCnt="4"/>
      <dgm:spPr/>
    </dgm:pt>
    <dgm:pt modelId="{517EE721-42E6-47EE-AF89-3C44AAFDC6A4}" type="pres">
      <dgm:prSet presAssocID="{292E59EC-E25F-415E-AB29-88569EA8C1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ick"/>
        </a:ext>
      </dgm:extLst>
    </dgm:pt>
    <dgm:pt modelId="{421178FE-2699-4B1A-ABC8-3066694F35F7}" type="pres">
      <dgm:prSet presAssocID="{292E59EC-E25F-415E-AB29-88569EA8C159}" presName="spaceRect" presStyleCnt="0"/>
      <dgm:spPr/>
    </dgm:pt>
    <dgm:pt modelId="{1372553D-74E1-4CF3-8E60-CF4F5600C578}" type="pres">
      <dgm:prSet presAssocID="{292E59EC-E25F-415E-AB29-88569EA8C159}" presName="textRect" presStyleLbl="revTx" presStyleIdx="0" presStyleCnt="4">
        <dgm:presLayoutVars>
          <dgm:chMax val="1"/>
          <dgm:chPref val="1"/>
        </dgm:presLayoutVars>
      </dgm:prSet>
      <dgm:spPr/>
    </dgm:pt>
    <dgm:pt modelId="{709996FA-1F47-4941-A088-15710DC33B87}" type="pres">
      <dgm:prSet presAssocID="{483F7F86-243A-4F22-9EF2-B222C1E687ED}" presName="sibTrans" presStyleLbl="sibTrans2D1" presStyleIdx="0" presStyleCnt="0"/>
      <dgm:spPr/>
    </dgm:pt>
    <dgm:pt modelId="{D9C472C8-1091-4EFF-9E3C-84842D79369B}" type="pres">
      <dgm:prSet presAssocID="{56CE0D43-1B9F-410A-9CA8-8976398DFB1C}" presName="compNode" presStyleCnt="0"/>
      <dgm:spPr/>
    </dgm:pt>
    <dgm:pt modelId="{8DCDCBD8-85AC-40DC-9593-696A0080F09F}" type="pres">
      <dgm:prSet presAssocID="{56CE0D43-1B9F-410A-9CA8-8976398DFB1C}" presName="iconBgRect" presStyleLbl="bgShp" presStyleIdx="1" presStyleCnt="4"/>
      <dgm:spPr/>
    </dgm:pt>
    <dgm:pt modelId="{60A7C5D7-4332-4F85-9E5D-164AB9B2A3ED}" type="pres">
      <dgm:prSet presAssocID="{56CE0D43-1B9F-410A-9CA8-8976398DFB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4EA9AFCB-F53E-40C0-B328-AFD1B4BB15DD}" type="pres">
      <dgm:prSet presAssocID="{56CE0D43-1B9F-410A-9CA8-8976398DFB1C}" presName="spaceRect" presStyleCnt="0"/>
      <dgm:spPr/>
    </dgm:pt>
    <dgm:pt modelId="{26D59753-19B7-4D69-BDF1-0D192AB6B0B8}" type="pres">
      <dgm:prSet presAssocID="{56CE0D43-1B9F-410A-9CA8-8976398DFB1C}" presName="textRect" presStyleLbl="revTx" presStyleIdx="1" presStyleCnt="4">
        <dgm:presLayoutVars>
          <dgm:chMax val="1"/>
          <dgm:chPref val="1"/>
        </dgm:presLayoutVars>
      </dgm:prSet>
      <dgm:spPr/>
    </dgm:pt>
    <dgm:pt modelId="{1598E4B1-D556-4559-8610-573F0F1BF612}" type="pres">
      <dgm:prSet presAssocID="{21A97A39-1057-4FA4-ABCF-7F90073E7C7F}" presName="sibTrans" presStyleLbl="sibTrans2D1" presStyleIdx="0" presStyleCnt="0"/>
      <dgm:spPr/>
    </dgm:pt>
    <dgm:pt modelId="{7EB7D2EB-8BDA-46DF-BBC6-3FF5617BA528}" type="pres">
      <dgm:prSet presAssocID="{5705E872-7A21-43D5-962C-F619A9FDFC77}" presName="compNode" presStyleCnt="0"/>
      <dgm:spPr/>
    </dgm:pt>
    <dgm:pt modelId="{2B2E49CE-3E30-4317-89FA-271A19B25AA1}" type="pres">
      <dgm:prSet presAssocID="{5705E872-7A21-43D5-962C-F619A9FDFC77}" presName="iconBgRect" presStyleLbl="bgShp" presStyleIdx="2" presStyleCnt="4"/>
      <dgm:spPr/>
    </dgm:pt>
    <dgm:pt modelId="{B6DDB145-6151-4D6F-9FBF-0A67C895448D}" type="pres">
      <dgm:prSet presAssocID="{5705E872-7A21-43D5-962C-F619A9FDFC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C10409B8-AD9D-4276-A0B2-D81768110CD5}" type="pres">
      <dgm:prSet presAssocID="{5705E872-7A21-43D5-962C-F619A9FDFC77}" presName="spaceRect" presStyleCnt="0"/>
      <dgm:spPr/>
    </dgm:pt>
    <dgm:pt modelId="{685A1CE3-F510-40AD-AB11-8B41FC5C9429}" type="pres">
      <dgm:prSet presAssocID="{5705E872-7A21-43D5-962C-F619A9FDFC77}" presName="textRect" presStyleLbl="revTx" presStyleIdx="2" presStyleCnt="4">
        <dgm:presLayoutVars>
          <dgm:chMax val="1"/>
          <dgm:chPref val="1"/>
        </dgm:presLayoutVars>
      </dgm:prSet>
      <dgm:spPr/>
    </dgm:pt>
    <dgm:pt modelId="{FDDA74A6-8AF9-4E0D-A28C-288FC6F73196}" type="pres">
      <dgm:prSet presAssocID="{1E9BD43F-BFCD-472D-950A-C318B247CB05}" presName="sibTrans" presStyleLbl="sibTrans2D1" presStyleIdx="0" presStyleCnt="0"/>
      <dgm:spPr/>
    </dgm:pt>
    <dgm:pt modelId="{FA3A835C-AC8B-4207-87F7-E8E93C7F6881}" type="pres">
      <dgm:prSet presAssocID="{3CEA0179-F0CE-4952-A92B-D87F33ED2C84}" presName="compNode" presStyleCnt="0"/>
      <dgm:spPr/>
    </dgm:pt>
    <dgm:pt modelId="{52F0F1B7-1202-4630-A1D9-BE6A76335A86}" type="pres">
      <dgm:prSet presAssocID="{3CEA0179-F0CE-4952-A92B-D87F33ED2C84}" presName="iconBgRect" presStyleLbl="bgShp" presStyleIdx="3" presStyleCnt="4"/>
      <dgm:spPr/>
    </dgm:pt>
    <dgm:pt modelId="{D5657B01-285B-4A02-8F98-4CD9C8AD3197}" type="pres">
      <dgm:prSet presAssocID="{3CEA0179-F0CE-4952-A92B-D87F33ED2C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F9D71F3D-5935-45B0-9E24-B9C3692AC8CB}" type="pres">
      <dgm:prSet presAssocID="{3CEA0179-F0CE-4952-A92B-D87F33ED2C84}" presName="spaceRect" presStyleCnt="0"/>
      <dgm:spPr/>
    </dgm:pt>
    <dgm:pt modelId="{80058BED-ECFE-406A-8CC1-B92A9FF484C3}" type="pres">
      <dgm:prSet presAssocID="{3CEA0179-F0CE-4952-A92B-D87F33ED2C84}" presName="textRect" presStyleLbl="revTx" presStyleIdx="3" presStyleCnt="4">
        <dgm:presLayoutVars>
          <dgm:chMax val="1"/>
          <dgm:chPref val="1"/>
        </dgm:presLayoutVars>
      </dgm:prSet>
      <dgm:spPr/>
    </dgm:pt>
  </dgm:ptLst>
  <dgm:cxnLst>
    <dgm:cxn modelId="{FD644902-BED5-4FB2-A076-E1398C5C39C0}" type="presOf" srcId="{56CE0D43-1B9F-410A-9CA8-8976398DFB1C}" destId="{26D59753-19B7-4D69-BDF1-0D192AB6B0B8}" srcOrd="0" destOrd="0" presId="urn:microsoft.com/office/officeart/2018/2/layout/IconCircleList"/>
    <dgm:cxn modelId="{606C5409-2620-4AFF-8180-8D9C24BB65BD}" type="presOf" srcId="{5705E872-7A21-43D5-962C-F619A9FDFC77}" destId="{685A1CE3-F510-40AD-AB11-8B41FC5C9429}" srcOrd="0" destOrd="0" presId="urn:microsoft.com/office/officeart/2018/2/layout/IconCircleList"/>
    <dgm:cxn modelId="{C25EC42F-180C-4C7F-A463-CDB3D4C5F380}" srcId="{9FD9EF53-4143-47D4-A570-7F4D8A5CA0ED}" destId="{5705E872-7A21-43D5-962C-F619A9FDFC77}" srcOrd="2" destOrd="0" parTransId="{52CCA9B0-9A89-4C82-A318-6A33819EE909}" sibTransId="{1E9BD43F-BFCD-472D-950A-C318B247CB05}"/>
    <dgm:cxn modelId="{AEE09C3F-A563-4322-BB0D-F27BF0EE425C}" srcId="{9FD9EF53-4143-47D4-A570-7F4D8A5CA0ED}" destId="{292E59EC-E25F-415E-AB29-88569EA8C159}" srcOrd="0" destOrd="0" parTransId="{6B3BAE31-581D-49E5-9B8B-EED0315BF8E4}" sibTransId="{483F7F86-243A-4F22-9EF2-B222C1E687ED}"/>
    <dgm:cxn modelId="{2BA6AF55-DEDE-46E7-89C9-BFB056D78467}" type="presOf" srcId="{483F7F86-243A-4F22-9EF2-B222C1E687ED}" destId="{709996FA-1F47-4941-A088-15710DC33B87}" srcOrd="0" destOrd="0" presId="urn:microsoft.com/office/officeart/2018/2/layout/IconCircleList"/>
    <dgm:cxn modelId="{DD1B81A0-4326-4294-81AF-0D43DADAF8CA}" type="presOf" srcId="{9FD9EF53-4143-47D4-A570-7F4D8A5CA0ED}" destId="{ADD99C77-347B-4D75-AEC3-FFFA7A13F368}" srcOrd="0" destOrd="0" presId="urn:microsoft.com/office/officeart/2018/2/layout/IconCircleList"/>
    <dgm:cxn modelId="{B8DC39A2-4494-46C8-9B19-048A8454AD54}" type="presOf" srcId="{1E9BD43F-BFCD-472D-950A-C318B247CB05}" destId="{FDDA74A6-8AF9-4E0D-A28C-288FC6F73196}" srcOrd="0" destOrd="0" presId="urn:microsoft.com/office/officeart/2018/2/layout/IconCircleList"/>
    <dgm:cxn modelId="{9DAF73B3-D164-4284-8B2E-1DFF6483ADA1}" type="presOf" srcId="{292E59EC-E25F-415E-AB29-88569EA8C159}" destId="{1372553D-74E1-4CF3-8E60-CF4F5600C578}" srcOrd="0" destOrd="0" presId="urn:microsoft.com/office/officeart/2018/2/layout/IconCircleList"/>
    <dgm:cxn modelId="{62A01AEF-E7CA-4DFF-B1E4-A8388C3F2738}" srcId="{9FD9EF53-4143-47D4-A570-7F4D8A5CA0ED}" destId="{56CE0D43-1B9F-410A-9CA8-8976398DFB1C}" srcOrd="1" destOrd="0" parTransId="{BD8FD328-81A9-413D-9812-35FC87E0E46E}" sibTransId="{21A97A39-1057-4FA4-ABCF-7F90073E7C7F}"/>
    <dgm:cxn modelId="{53268BF4-4364-4822-92C3-475E74B1D165}" srcId="{9FD9EF53-4143-47D4-A570-7F4D8A5CA0ED}" destId="{3CEA0179-F0CE-4952-A92B-D87F33ED2C84}" srcOrd="3" destOrd="0" parTransId="{50C29679-4C8F-414A-BB47-F9B6A8AAE898}" sibTransId="{717F0955-AE09-402B-AD15-33822024726E}"/>
    <dgm:cxn modelId="{23FA0DFF-F382-4436-A87E-BE9F05046CCE}" type="presOf" srcId="{21A97A39-1057-4FA4-ABCF-7F90073E7C7F}" destId="{1598E4B1-D556-4559-8610-573F0F1BF612}" srcOrd="0" destOrd="0" presId="urn:microsoft.com/office/officeart/2018/2/layout/IconCircleList"/>
    <dgm:cxn modelId="{02B3AAFF-A5FD-4542-AFFC-FC7D0B75E6F3}" type="presOf" srcId="{3CEA0179-F0CE-4952-A92B-D87F33ED2C84}" destId="{80058BED-ECFE-406A-8CC1-B92A9FF484C3}" srcOrd="0" destOrd="0" presId="urn:microsoft.com/office/officeart/2018/2/layout/IconCircleList"/>
    <dgm:cxn modelId="{065E7045-479C-4CA6-9573-066882F2869E}" type="presParOf" srcId="{ADD99C77-347B-4D75-AEC3-FFFA7A13F368}" destId="{B8051E62-A796-4F4B-A480-F904CAB73FC5}" srcOrd="0" destOrd="0" presId="urn:microsoft.com/office/officeart/2018/2/layout/IconCircleList"/>
    <dgm:cxn modelId="{B049B9E2-54B8-4871-B3C5-1355A4E6F95D}" type="presParOf" srcId="{B8051E62-A796-4F4B-A480-F904CAB73FC5}" destId="{FAA53CD7-4D95-4B11-8377-60207FCB4A01}" srcOrd="0" destOrd="0" presId="urn:microsoft.com/office/officeart/2018/2/layout/IconCircleList"/>
    <dgm:cxn modelId="{51882654-4E70-4F69-B0F0-6C22867B3A32}" type="presParOf" srcId="{FAA53CD7-4D95-4B11-8377-60207FCB4A01}" destId="{F72DEFD1-5587-4FF8-9192-169846F39A2C}" srcOrd="0" destOrd="0" presId="urn:microsoft.com/office/officeart/2018/2/layout/IconCircleList"/>
    <dgm:cxn modelId="{EA6FD125-EF58-4E1D-B576-970A23C85B0A}" type="presParOf" srcId="{FAA53CD7-4D95-4B11-8377-60207FCB4A01}" destId="{517EE721-42E6-47EE-AF89-3C44AAFDC6A4}" srcOrd="1" destOrd="0" presId="urn:microsoft.com/office/officeart/2018/2/layout/IconCircleList"/>
    <dgm:cxn modelId="{CF440054-3B71-451D-B852-3C125AC1EF9B}" type="presParOf" srcId="{FAA53CD7-4D95-4B11-8377-60207FCB4A01}" destId="{421178FE-2699-4B1A-ABC8-3066694F35F7}" srcOrd="2" destOrd="0" presId="urn:microsoft.com/office/officeart/2018/2/layout/IconCircleList"/>
    <dgm:cxn modelId="{37F8CFA1-87E5-4392-9C12-BAA411717DC2}" type="presParOf" srcId="{FAA53CD7-4D95-4B11-8377-60207FCB4A01}" destId="{1372553D-74E1-4CF3-8E60-CF4F5600C578}" srcOrd="3" destOrd="0" presId="urn:microsoft.com/office/officeart/2018/2/layout/IconCircleList"/>
    <dgm:cxn modelId="{8C2433F6-EB88-4D5A-A9FD-724F49935BC7}" type="presParOf" srcId="{B8051E62-A796-4F4B-A480-F904CAB73FC5}" destId="{709996FA-1F47-4941-A088-15710DC33B87}" srcOrd="1" destOrd="0" presId="urn:microsoft.com/office/officeart/2018/2/layout/IconCircleList"/>
    <dgm:cxn modelId="{3C84A773-37F9-4914-9EB6-35ED75D07B7D}" type="presParOf" srcId="{B8051E62-A796-4F4B-A480-F904CAB73FC5}" destId="{D9C472C8-1091-4EFF-9E3C-84842D79369B}" srcOrd="2" destOrd="0" presId="urn:microsoft.com/office/officeart/2018/2/layout/IconCircleList"/>
    <dgm:cxn modelId="{D02BE571-D872-48B8-BBF5-D652A5940EF9}" type="presParOf" srcId="{D9C472C8-1091-4EFF-9E3C-84842D79369B}" destId="{8DCDCBD8-85AC-40DC-9593-696A0080F09F}" srcOrd="0" destOrd="0" presId="urn:microsoft.com/office/officeart/2018/2/layout/IconCircleList"/>
    <dgm:cxn modelId="{564AA640-36E4-4775-A48D-0769207D7D0E}" type="presParOf" srcId="{D9C472C8-1091-4EFF-9E3C-84842D79369B}" destId="{60A7C5D7-4332-4F85-9E5D-164AB9B2A3ED}" srcOrd="1" destOrd="0" presId="urn:microsoft.com/office/officeart/2018/2/layout/IconCircleList"/>
    <dgm:cxn modelId="{C8A296A6-A84C-4D2B-AE2A-278A6768BD8D}" type="presParOf" srcId="{D9C472C8-1091-4EFF-9E3C-84842D79369B}" destId="{4EA9AFCB-F53E-40C0-B328-AFD1B4BB15DD}" srcOrd="2" destOrd="0" presId="urn:microsoft.com/office/officeart/2018/2/layout/IconCircleList"/>
    <dgm:cxn modelId="{9AF12C36-C4A5-4738-89CB-8317D9D358E9}" type="presParOf" srcId="{D9C472C8-1091-4EFF-9E3C-84842D79369B}" destId="{26D59753-19B7-4D69-BDF1-0D192AB6B0B8}" srcOrd="3" destOrd="0" presId="urn:microsoft.com/office/officeart/2018/2/layout/IconCircleList"/>
    <dgm:cxn modelId="{931059F9-94CB-488E-98C7-2E5BA0A943DD}" type="presParOf" srcId="{B8051E62-A796-4F4B-A480-F904CAB73FC5}" destId="{1598E4B1-D556-4559-8610-573F0F1BF612}" srcOrd="3" destOrd="0" presId="urn:microsoft.com/office/officeart/2018/2/layout/IconCircleList"/>
    <dgm:cxn modelId="{A529C53C-C1F6-4F36-A7BB-7F2801787753}" type="presParOf" srcId="{B8051E62-A796-4F4B-A480-F904CAB73FC5}" destId="{7EB7D2EB-8BDA-46DF-BBC6-3FF5617BA528}" srcOrd="4" destOrd="0" presId="urn:microsoft.com/office/officeart/2018/2/layout/IconCircleList"/>
    <dgm:cxn modelId="{044B8067-5316-41E0-BB2B-7BEE1247CEC5}" type="presParOf" srcId="{7EB7D2EB-8BDA-46DF-BBC6-3FF5617BA528}" destId="{2B2E49CE-3E30-4317-89FA-271A19B25AA1}" srcOrd="0" destOrd="0" presId="urn:microsoft.com/office/officeart/2018/2/layout/IconCircleList"/>
    <dgm:cxn modelId="{A598506E-7BD5-488F-9D7E-BD22296BAFA7}" type="presParOf" srcId="{7EB7D2EB-8BDA-46DF-BBC6-3FF5617BA528}" destId="{B6DDB145-6151-4D6F-9FBF-0A67C895448D}" srcOrd="1" destOrd="0" presId="urn:microsoft.com/office/officeart/2018/2/layout/IconCircleList"/>
    <dgm:cxn modelId="{DB46232A-507B-4B74-A952-19A02EE2F536}" type="presParOf" srcId="{7EB7D2EB-8BDA-46DF-BBC6-3FF5617BA528}" destId="{C10409B8-AD9D-4276-A0B2-D81768110CD5}" srcOrd="2" destOrd="0" presId="urn:microsoft.com/office/officeart/2018/2/layout/IconCircleList"/>
    <dgm:cxn modelId="{B9B71D10-40C0-437A-82E0-C63224E04312}" type="presParOf" srcId="{7EB7D2EB-8BDA-46DF-BBC6-3FF5617BA528}" destId="{685A1CE3-F510-40AD-AB11-8B41FC5C9429}" srcOrd="3" destOrd="0" presId="urn:microsoft.com/office/officeart/2018/2/layout/IconCircleList"/>
    <dgm:cxn modelId="{81717A1A-6CC1-4A98-A37A-9786B24F5B88}" type="presParOf" srcId="{B8051E62-A796-4F4B-A480-F904CAB73FC5}" destId="{FDDA74A6-8AF9-4E0D-A28C-288FC6F73196}" srcOrd="5" destOrd="0" presId="urn:microsoft.com/office/officeart/2018/2/layout/IconCircleList"/>
    <dgm:cxn modelId="{1B151040-D365-449E-99CA-5301355815CD}" type="presParOf" srcId="{B8051E62-A796-4F4B-A480-F904CAB73FC5}" destId="{FA3A835C-AC8B-4207-87F7-E8E93C7F6881}" srcOrd="6" destOrd="0" presId="urn:microsoft.com/office/officeart/2018/2/layout/IconCircleList"/>
    <dgm:cxn modelId="{1C8E0E8A-FB30-4DA9-A0E7-D0E1109FB673}" type="presParOf" srcId="{FA3A835C-AC8B-4207-87F7-E8E93C7F6881}" destId="{52F0F1B7-1202-4630-A1D9-BE6A76335A86}" srcOrd="0" destOrd="0" presId="urn:microsoft.com/office/officeart/2018/2/layout/IconCircleList"/>
    <dgm:cxn modelId="{A3B6C932-F933-4DC1-BA0F-DA446737E999}" type="presParOf" srcId="{FA3A835C-AC8B-4207-87F7-E8E93C7F6881}" destId="{D5657B01-285B-4A02-8F98-4CD9C8AD3197}" srcOrd="1" destOrd="0" presId="urn:microsoft.com/office/officeart/2018/2/layout/IconCircleList"/>
    <dgm:cxn modelId="{6223440F-4308-402B-8369-DCCBB3E59221}" type="presParOf" srcId="{FA3A835C-AC8B-4207-87F7-E8E93C7F6881}" destId="{F9D71F3D-5935-45B0-9E24-B9C3692AC8CB}" srcOrd="2" destOrd="0" presId="urn:microsoft.com/office/officeart/2018/2/layout/IconCircleList"/>
    <dgm:cxn modelId="{C44D4AC7-EADF-4B69-9160-E53075D77F65}" type="presParOf" srcId="{FA3A835C-AC8B-4207-87F7-E8E93C7F6881}" destId="{80058BED-ECFE-406A-8CC1-B92A9FF484C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DEFD1-5587-4FF8-9192-169846F39A2C}">
      <dsp:nvSpPr>
        <dsp:cNvPr id="0" name=""/>
        <dsp:cNvSpPr/>
      </dsp:nvSpPr>
      <dsp:spPr>
        <a:xfrm>
          <a:off x="153427" y="227571"/>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EE721-42E6-47EE-AF89-3C44AAFDC6A4}">
      <dsp:nvSpPr>
        <dsp:cNvPr id="0" name=""/>
        <dsp:cNvSpPr/>
      </dsp:nvSpPr>
      <dsp:spPr>
        <a:xfrm>
          <a:off x="427585" y="501729"/>
          <a:ext cx="757196" cy="757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72553D-74E1-4CF3-8E60-CF4F5600C578}">
      <dsp:nvSpPr>
        <dsp:cNvPr id="0" name=""/>
        <dsp:cNvSpPr/>
      </dsp:nvSpPr>
      <dsp:spPr>
        <a:xfrm>
          <a:off x="1738691" y="227571"/>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Recognizing activities</a:t>
          </a:r>
        </a:p>
      </dsp:txBody>
      <dsp:txXfrm>
        <a:off x="1738691" y="227571"/>
        <a:ext cx="3077276" cy="1305511"/>
      </dsp:txXfrm>
    </dsp:sp>
    <dsp:sp modelId="{8DCDCBD8-85AC-40DC-9593-696A0080F09F}">
      <dsp:nvSpPr>
        <dsp:cNvPr id="0" name=""/>
        <dsp:cNvSpPr/>
      </dsp:nvSpPr>
      <dsp:spPr>
        <a:xfrm>
          <a:off x="5352160" y="227571"/>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7C5D7-4332-4F85-9E5D-164AB9B2A3ED}">
      <dsp:nvSpPr>
        <dsp:cNvPr id="0" name=""/>
        <dsp:cNvSpPr/>
      </dsp:nvSpPr>
      <dsp:spPr>
        <a:xfrm>
          <a:off x="5626317" y="501729"/>
          <a:ext cx="757196" cy="757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D59753-19B7-4D69-BDF1-0D192AB6B0B8}">
      <dsp:nvSpPr>
        <dsp:cNvPr id="0" name=""/>
        <dsp:cNvSpPr/>
      </dsp:nvSpPr>
      <dsp:spPr>
        <a:xfrm>
          <a:off x="6937423" y="227571"/>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Predicting MET-values</a:t>
          </a:r>
        </a:p>
      </dsp:txBody>
      <dsp:txXfrm>
        <a:off x="6937423" y="227571"/>
        <a:ext cx="3077276" cy="1305511"/>
      </dsp:txXfrm>
    </dsp:sp>
    <dsp:sp modelId="{2B2E49CE-3E30-4317-89FA-271A19B25AA1}">
      <dsp:nvSpPr>
        <dsp:cNvPr id="0" name=""/>
        <dsp:cNvSpPr/>
      </dsp:nvSpPr>
      <dsp:spPr>
        <a:xfrm>
          <a:off x="153427" y="2161092"/>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DB145-6151-4D6F-9FBF-0A67C895448D}">
      <dsp:nvSpPr>
        <dsp:cNvPr id="0" name=""/>
        <dsp:cNvSpPr/>
      </dsp:nvSpPr>
      <dsp:spPr>
        <a:xfrm>
          <a:off x="427585" y="2435250"/>
          <a:ext cx="757196" cy="757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5A1CE3-F510-40AD-AB11-8B41FC5C9429}">
      <dsp:nvSpPr>
        <dsp:cNvPr id="0" name=""/>
        <dsp:cNvSpPr/>
      </dsp:nvSpPr>
      <dsp:spPr>
        <a:xfrm>
          <a:off x="1738691" y="2161092"/>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Plotting week data</a:t>
          </a:r>
        </a:p>
      </dsp:txBody>
      <dsp:txXfrm>
        <a:off x="1738691" y="2161092"/>
        <a:ext cx="3077276" cy="1305511"/>
      </dsp:txXfrm>
    </dsp:sp>
    <dsp:sp modelId="{52F0F1B7-1202-4630-A1D9-BE6A76335A86}">
      <dsp:nvSpPr>
        <dsp:cNvPr id="0" name=""/>
        <dsp:cNvSpPr/>
      </dsp:nvSpPr>
      <dsp:spPr>
        <a:xfrm>
          <a:off x="5352160" y="2161092"/>
          <a:ext cx="1305511" cy="13055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57B01-285B-4A02-8F98-4CD9C8AD3197}">
      <dsp:nvSpPr>
        <dsp:cNvPr id="0" name=""/>
        <dsp:cNvSpPr/>
      </dsp:nvSpPr>
      <dsp:spPr>
        <a:xfrm>
          <a:off x="5626317" y="2435250"/>
          <a:ext cx="757196" cy="7571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058BED-ECFE-406A-8CC1-B92A9FF484C3}">
      <dsp:nvSpPr>
        <dsp:cNvPr id="0" name=""/>
        <dsp:cNvSpPr/>
      </dsp:nvSpPr>
      <dsp:spPr>
        <a:xfrm>
          <a:off x="6937423" y="2161092"/>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Calculating if user has done it's 150 min moderate activity</a:t>
          </a:r>
        </a:p>
      </dsp:txBody>
      <dsp:txXfrm>
        <a:off x="6937423" y="2161092"/>
        <a:ext cx="3077276" cy="130551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A1A8F-AF8A-4079-97AC-0B63036A43EA}" type="datetimeFigureOut">
              <a:rPr lang="nl-NL"/>
              <a:t>27-11-2020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DFD0EE-C8DF-45BC-8097-8EEEDB7647E9}" type="slidenum">
              <a:rPr lang="nl-NL"/>
              <a:t>‹#›</a:t>
            </a:fld>
            <a:endParaRPr lang="nl-NL"/>
          </a:p>
        </p:txBody>
      </p:sp>
    </p:spTree>
    <p:extLst>
      <p:ext uri="{BB962C8B-B14F-4D97-AF65-F5344CB8AC3E}">
        <p14:creationId xmlns:p14="http://schemas.microsoft.com/office/powerpoint/2010/main" val="3626600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cs typeface="Calibri"/>
              </a:rPr>
              <a:t>Short reminder the model used</a:t>
            </a:r>
          </a:p>
          <a:p>
            <a:endParaRPr lang="en-US">
              <a:cs typeface="Calibri"/>
            </a:endParaRPr>
          </a:p>
          <a:p>
            <a:r>
              <a:rPr lang="en-US">
                <a:cs typeface="Calibri"/>
              </a:rPr>
              <a:t>We have used random forest model to classify data. First we have segmented data in 9.4S and summirazed by calculating standard deviation and mean of th X, Y and Z axist. We put activity label on it and trained the model with it.</a:t>
            </a:r>
          </a:p>
          <a:p>
            <a:endParaRPr lang="en-US">
              <a:cs typeface="Calibri"/>
            </a:endParaRPr>
          </a:p>
          <a:p>
            <a:r>
              <a:rPr lang="en-US">
                <a:cs typeface="Calibri"/>
              </a:rPr>
              <a:t>The scores of the model are presented in table on the right side. The validation and test scorers gives quite high scores. This was suspicous to us. So we have implemented K-fold cross validation using Sklearn library.</a:t>
            </a:r>
          </a:p>
          <a:p>
            <a:r>
              <a:rPr lang="en-US">
                <a:cs typeface="Calibri"/>
              </a:rPr>
              <a:t>As you can the scores went down a little bit but still high. So we can conclude that activity recognition model is finished and it's working quite well</a:t>
            </a:r>
          </a:p>
        </p:txBody>
      </p:sp>
      <p:sp>
        <p:nvSpPr>
          <p:cNvPr id="4" name="Tijdelijke aanduiding voor dianummer 3"/>
          <p:cNvSpPr>
            <a:spLocks noGrp="1"/>
          </p:cNvSpPr>
          <p:nvPr>
            <p:ph type="sldNum" sz="quarter" idx="5"/>
          </p:nvPr>
        </p:nvSpPr>
        <p:spPr/>
        <p:txBody>
          <a:bodyPr/>
          <a:lstStyle/>
          <a:p>
            <a:fld id="{12DFD0EE-C8DF-45BC-8097-8EEEDB7647E9}" type="slidenum">
              <a:rPr lang="nl-NL"/>
              <a:t>4</a:t>
            </a:fld>
            <a:endParaRPr lang="nl-NL"/>
          </a:p>
        </p:txBody>
      </p:sp>
    </p:spTree>
    <p:extLst>
      <p:ext uri="{BB962C8B-B14F-4D97-AF65-F5344CB8AC3E}">
        <p14:creationId xmlns:p14="http://schemas.microsoft.com/office/powerpoint/2010/main" val="123659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walking prediction we compare random forest with xgboost. In this case the features were the same for both models. </a:t>
            </a:r>
          </a:p>
          <a:p>
            <a:r>
              <a:rPr lang="en-US">
                <a:cs typeface="Calibri"/>
              </a:rPr>
              <a:t>Looking at the results you can see there is very little difference between the models. </a:t>
            </a:r>
          </a:p>
          <a:p>
            <a:r>
              <a:rPr lang="en-US">
                <a:cs typeface="Calibri"/>
              </a:rPr>
              <a:t>We decided to go for XGBoost even though the results are slightly worse since most of our models got the best results for XGBoost. </a:t>
            </a:r>
          </a:p>
        </p:txBody>
      </p:sp>
      <p:sp>
        <p:nvSpPr>
          <p:cNvPr id="4" name="Slide Number Placeholder 3"/>
          <p:cNvSpPr>
            <a:spLocks noGrp="1"/>
          </p:cNvSpPr>
          <p:nvPr>
            <p:ph type="sldNum" sz="quarter" idx="5"/>
          </p:nvPr>
        </p:nvSpPr>
        <p:spPr/>
        <p:txBody>
          <a:bodyPr/>
          <a:lstStyle/>
          <a:p>
            <a:fld id="{8B77C459-A257-4B67-A1F0-89298EFAC648}" type="slidenum">
              <a:rPr lang="en-GB"/>
              <a:t>5</a:t>
            </a:fld>
            <a:endParaRPr lang="en-GB"/>
          </a:p>
        </p:txBody>
      </p:sp>
    </p:spTree>
    <p:extLst>
      <p:ext uri="{BB962C8B-B14F-4D97-AF65-F5344CB8AC3E}">
        <p14:creationId xmlns:p14="http://schemas.microsoft.com/office/powerpoint/2010/main" val="3910936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a:t>
            </a:r>
            <a:r>
              <a:rPr lang="en-US" err="1">
                <a:cs typeface="Calibri"/>
              </a:rPr>
              <a:t>runnning</a:t>
            </a:r>
            <a:r>
              <a:rPr lang="en-US">
                <a:cs typeface="Calibri"/>
              </a:rPr>
              <a:t> prediction we compare random forest with </a:t>
            </a:r>
            <a:r>
              <a:rPr lang="en-US" err="1">
                <a:cs typeface="Calibri"/>
              </a:rPr>
              <a:t>xgboost</a:t>
            </a:r>
            <a:r>
              <a:rPr lang="en-US">
                <a:cs typeface="Calibri"/>
              </a:rPr>
              <a:t>. We applied recursive features selection (RFE) to get the best features.</a:t>
            </a:r>
          </a:p>
          <a:p>
            <a:r>
              <a:rPr lang="en-US">
                <a:cs typeface="Calibri"/>
              </a:rPr>
              <a:t>In this case the features were different to get a final results for both models.</a:t>
            </a:r>
          </a:p>
          <a:p>
            <a:r>
              <a:rPr lang="en-US">
                <a:cs typeface="Calibri"/>
              </a:rPr>
              <a:t>Looking at the results you can see that the </a:t>
            </a:r>
            <a:r>
              <a:rPr lang="en-US" err="1">
                <a:cs typeface="Calibri"/>
              </a:rPr>
              <a:t>XGBoost</a:t>
            </a:r>
            <a:r>
              <a:rPr lang="en-US">
                <a:cs typeface="Calibri"/>
              </a:rPr>
              <a:t> models performs a lot better compared to the Random Forest model. </a:t>
            </a:r>
          </a:p>
          <a:p>
            <a:r>
              <a:rPr lang="en-US">
                <a:cs typeface="Calibri"/>
              </a:rPr>
              <a:t>We decided to go for </a:t>
            </a:r>
            <a:r>
              <a:rPr lang="en-US" err="1">
                <a:cs typeface="Calibri"/>
              </a:rPr>
              <a:t>XGBoost</a:t>
            </a:r>
            <a:r>
              <a:rPr lang="en-US">
                <a:cs typeface="Calibri"/>
              </a:rPr>
              <a:t> since this model got much better results. </a:t>
            </a:r>
          </a:p>
        </p:txBody>
      </p:sp>
      <p:sp>
        <p:nvSpPr>
          <p:cNvPr id="4" name="Slide Number Placeholder 3"/>
          <p:cNvSpPr>
            <a:spLocks noGrp="1"/>
          </p:cNvSpPr>
          <p:nvPr>
            <p:ph type="sldNum" sz="quarter" idx="5"/>
          </p:nvPr>
        </p:nvSpPr>
        <p:spPr/>
        <p:txBody>
          <a:bodyPr/>
          <a:lstStyle/>
          <a:p>
            <a:fld id="{8B77C459-A257-4B67-A1F0-89298EFAC648}" type="slidenum">
              <a:rPr lang="en-GB"/>
              <a:t>6</a:t>
            </a:fld>
            <a:endParaRPr lang="en-GB"/>
          </a:p>
        </p:txBody>
      </p:sp>
    </p:spTree>
    <p:extLst>
      <p:ext uri="{BB962C8B-B14F-4D97-AF65-F5344CB8AC3E}">
        <p14:creationId xmlns:p14="http://schemas.microsoft.com/office/powerpoint/2010/main" val="2060299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results for cycling were one of the hardest to predict since the </a:t>
            </a:r>
            <a:r>
              <a:rPr lang="en-US" err="1">
                <a:cs typeface="Calibri"/>
              </a:rPr>
              <a:t>activpal</a:t>
            </a:r>
            <a:r>
              <a:rPr lang="en-US">
                <a:cs typeface="Calibri"/>
              </a:rPr>
              <a:t> device is mounted on the thigh and barely changes while cycling light or heavy.</a:t>
            </a:r>
          </a:p>
          <a:p>
            <a:r>
              <a:rPr lang="en-US">
                <a:cs typeface="Calibri"/>
              </a:rPr>
              <a:t>The 2 models use the same features.</a:t>
            </a:r>
          </a:p>
          <a:p>
            <a:r>
              <a:rPr lang="en-US">
                <a:cs typeface="Calibri"/>
              </a:rPr>
              <a:t>Looking at the results you can see that the Random Forest gives better results, but we are still not really happy with the results of both models to we still have to do some work on both models.</a:t>
            </a:r>
          </a:p>
        </p:txBody>
      </p:sp>
      <p:sp>
        <p:nvSpPr>
          <p:cNvPr id="4" name="Slide Number Placeholder 3"/>
          <p:cNvSpPr>
            <a:spLocks noGrp="1"/>
          </p:cNvSpPr>
          <p:nvPr>
            <p:ph type="sldNum" sz="quarter" idx="5"/>
          </p:nvPr>
        </p:nvSpPr>
        <p:spPr/>
        <p:txBody>
          <a:bodyPr/>
          <a:lstStyle/>
          <a:p>
            <a:fld id="{8B77C459-A257-4B67-A1F0-89298EFAC648}" type="slidenum">
              <a:rPr lang="en-GB"/>
              <a:t>7</a:t>
            </a:fld>
            <a:endParaRPr lang="en-GB"/>
          </a:p>
        </p:txBody>
      </p:sp>
    </p:spTree>
    <p:extLst>
      <p:ext uri="{BB962C8B-B14F-4D97-AF65-F5344CB8AC3E}">
        <p14:creationId xmlns:p14="http://schemas.microsoft.com/office/powerpoint/2010/main" val="319478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standing prediction we compare random forest with </a:t>
            </a:r>
            <a:r>
              <a:rPr lang="en-US" err="1">
                <a:cs typeface="Calibri"/>
              </a:rPr>
              <a:t>xgboost</a:t>
            </a:r>
            <a:r>
              <a:rPr lang="en-US">
                <a:cs typeface="Calibri"/>
              </a:rPr>
              <a:t>. We applied recursive features selection (RFE) to get the best features.</a:t>
            </a:r>
          </a:p>
          <a:p>
            <a:r>
              <a:rPr lang="en-US">
                <a:cs typeface="Calibri"/>
              </a:rPr>
              <a:t>In this case the features were different to get a final results for both models.</a:t>
            </a:r>
          </a:p>
          <a:p>
            <a:r>
              <a:rPr lang="en-US">
                <a:cs typeface="Calibri"/>
              </a:rPr>
              <a:t>Looking at the results you can see that the </a:t>
            </a:r>
            <a:r>
              <a:rPr lang="en-US" err="1">
                <a:cs typeface="Calibri"/>
              </a:rPr>
              <a:t>XGBoost</a:t>
            </a:r>
            <a:r>
              <a:rPr lang="en-US">
                <a:cs typeface="Calibri"/>
              </a:rPr>
              <a:t> models performs a bit worse compared to the Random Forest model. </a:t>
            </a:r>
          </a:p>
          <a:p>
            <a:r>
              <a:rPr lang="en-US">
                <a:cs typeface="Calibri"/>
              </a:rPr>
              <a:t>We decided to go for </a:t>
            </a:r>
            <a:r>
              <a:rPr lang="en-US" err="1">
                <a:cs typeface="Calibri"/>
              </a:rPr>
              <a:t>XGBoost</a:t>
            </a:r>
            <a:r>
              <a:rPr lang="en-US">
                <a:cs typeface="Calibri"/>
              </a:rPr>
              <a:t> since there is very little difference and we use the </a:t>
            </a:r>
            <a:r>
              <a:rPr lang="en-US" err="1">
                <a:cs typeface="Calibri"/>
              </a:rPr>
              <a:t>XGBoost</a:t>
            </a:r>
            <a:r>
              <a:rPr lang="en-US">
                <a:cs typeface="Calibri"/>
              </a:rPr>
              <a:t> for most of our met prediction models.</a:t>
            </a:r>
          </a:p>
        </p:txBody>
      </p:sp>
      <p:sp>
        <p:nvSpPr>
          <p:cNvPr id="4" name="Slide Number Placeholder 3"/>
          <p:cNvSpPr>
            <a:spLocks noGrp="1"/>
          </p:cNvSpPr>
          <p:nvPr>
            <p:ph type="sldNum" sz="quarter" idx="5"/>
          </p:nvPr>
        </p:nvSpPr>
        <p:spPr/>
        <p:txBody>
          <a:bodyPr/>
          <a:lstStyle/>
          <a:p>
            <a:fld id="{8B77C459-A257-4B67-A1F0-89298EFAC648}" type="slidenum">
              <a:rPr lang="en-GB"/>
              <a:t>8</a:t>
            </a:fld>
            <a:endParaRPr lang="en-GB"/>
          </a:p>
        </p:txBody>
      </p:sp>
    </p:spTree>
    <p:extLst>
      <p:ext uri="{BB962C8B-B14F-4D97-AF65-F5344CB8AC3E}">
        <p14:creationId xmlns:p14="http://schemas.microsoft.com/office/powerpoint/2010/main" val="254854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sitting prediction we compare random forest with </a:t>
            </a:r>
            <a:r>
              <a:rPr lang="en-US" err="1">
                <a:cs typeface="Calibri"/>
              </a:rPr>
              <a:t>xgboost</a:t>
            </a:r>
            <a:r>
              <a:rPr lang="en-US">
                <a:cs typeface="Calibri"/>
              </a:rPr>
              <a:t>. We applied the same features and received almost the same results.</a:t>
            </a:r>
            <a:endParaRPr lang="en-US"/>
          </a:p>
          <a:p>
            <a:r>
              <a:rPr lang="en-US">
                <a:cs typeface="Calibri"/>
              </a:rPr>
              <a:t>We decided to go for </a:t>
            </a:r>
            <a:r>
              <a:rPr lang="en-US" err="1">
                <a:cs typeface="Calibri"/>
              </a:rPr>
              <a:t>XGBoost</a:t>
            </a:r>
            <a:r>
              <a:rPr lang="en-US">
                <a:cs typeface="Calibri"/>
              </a:rPr>
              <a:t> since there is very little difference and we use the </a:t>
            </a:r>
            <a:r>
              <a:rPr lang="en-US" err="1">
                <a:cs typeface="Calibri"/>
              </a:rPr>
              <a:t>XGBoost</a:t>
            </a:r>
            <a:r>
              <a:rPr lang="en-US">
                <a:cs typeface="Calibri"/>
              </a:rPr>
              <a:t> for most of our met prediction models.</a:t>
            </a:r>
          </a:p>
        </p:txBody>
      </p:sp>
      <p:sp>
        <p:nvSpPr>
          <p:cNvPr id="4" name="Slide Number Placeholder 3"/>
          <p:cNvSpPr>
            <a:spLocks noGrp="1"/>
          </p:cNvSpPr>
          <p:nvPr>
            <p:ph type="sldNum" sz="quarter" idx="5"/>
          </p:nvPr>
        </p:nvSpPr>
        <p:spPr/>
        <p:txBody>
          <a:bodyPr/>
          <a:lstStyle/>
          <a:p>
            <a:fld id="{8B77C459-A257-4B67-A1F0-89298EFAC648}" type="slidenum">
              <a:rPr lang="en-GB"/>
              <a:t>9</a:t>
            </a:fld>
            <a:endParaRPr lang="en-GB"/>
          </a:p>
        </p:txBody>
      </p:sp>
    </p:spTree>
    <p:extLst>
      <p:ext uri="{BB962C8B-B14F-4D97-AF65-F5344CB8AC3E}">
        <p14:creationId xmlns:p14="http://schemas.microsoft.com/office/powerpoint/2010/main" val="214543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6780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4930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03036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78823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95045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12270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37818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79155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00389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046559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66908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7133696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8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8" name="Rectangle 9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2" name="Rectangle 9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02404" y="639762"/>
            <a:ext cx="6550596" cy="1971613"/>
          </a:xfrm>
        </p:spPr>
        <p:txBody>
          <a:bodyPr vert="horz" lIns="91440" tIns="45720" rIns="91440" bIns="45720" rtlCol="0" anchor="b">
            <a:normAutofit/>
          </a:bodyPr>
          <a:lstStyle/>
          <a:p>
            <a:r>
              <a:rPr lang="en-US" sz="5200" err="1"/>
              <a:t>ActivPal</a:t>
            </a:r>
            <a:r>
              <a:rPr lang="en-US" sz="5200"/>
              <a:t> External </a:t>
            </a:r>
            <a:br>
              <a:rPr lang="en-US" sz="5200"/>
            </a:br>
            <a:r>
              <a:rPr lang="en-US" sz="5200"/>
              <a:t>Presentation #3</a:t>
            </a:r>
          </a:p>
        </p:txBody>
      </p:sp>
      <p:pic>
        <p:nvPicPr>
          <p:cNvPr id="5" name="Picture 5" descr="A picture containing person, sitting, person, table&#10;&#10;Description automatically generated">
            <a:extLst>
              <a:ext uri="{FF2B5EF4-FFF2-40B4-BE49-F238E27FC236}">
                <a16:creationId xmlns:a16="http://schemas.microsoft.com/office/drawing/2014/main" id="{277A7101-AB9C-4424-AAF8-81515F45EB84}"/>
              </a:ext>
            </a:extLst>
          </p:cNvPr>
          <p:cNvPicPr>
            <a:picLocks noChangeAspect="1"/>
          </p:cNvPicPr>
          <p:nvPr/>
        </p:nvPicPr>
        <p:blipFill rotWithShape="1">
          <a:blip r:embed="rId2"/>
          <a:srcRect l="32304" r="34552"/>
          <a:stretch/>
        </p:blipFill>
        <p:spPr>
          <a:xfrm>
            <a:off x="-4220" y="10"/>
            <a:ext cx="4040875" cy="6857990"/>
          </a:xfrm>
          <a:prstGeom prst="rect">
            <a:avLst/>
          </a:prstGeom>
        </p:spPr>
      </p:pic>
      <p:sp>
        <p:nvSpPr>
          <p:cNvPr id="103" name="Rectangle 96">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9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5080216" y="3351276"/>
            <a:ext cx="6272784" cy="2825686"/>
          </a:xfrm>
        </p:spPr>
        <p:txBody>
          <a:bodyPr vert="horz" lIns="91440" tIns="45720" rIns="91440" bIns="45720" rtlCol="0" anchor="t">
            <a:normAutofit/>
          </a:bodyPr>
          <a:lstStyle/>
          <a:p>
            <a:r>
              <a:rPr lang="en-US" sz="1800"/>
              <a:t>Adnan Akbas</a:t>
            </a:r>
            <a:br>
              <a:rPr lang="en-US" sz="1800"/>
            </a:br>
            <a:r>
              <a:rPr lang="en-US" sz="1800"/>
              <a:t>Ali Safdari</a:t>
            </a:r>
            <a:br>
              <a:rPr lang="en-US" sz="1800"/>
            </a:br>
            <a:r>
              <a:rPr lang="en-US" sz="1800"/>
              <a:t>Mark Boon</a:t>
            </a:r>
            <a:br>
              <a:rPr lang="en-US" sz="1800"/>
            </a:br>
            <a:r>
              <a:rPr lang="en-US" sz="1800"/>
              <a:t>Matthew </a:t>
            </a:r>
            <a:r>
              <a:rPr lang="en-US" sz="1800" err="1"/>
              <a:t>Turkenberg</a:t>
            </a:r>
            <a:r>
              <a:rPr lang="en-US" sz="1800"/>
              <a:t> </a:t>
            </a:r>
            <a:br>
              <a:rPr lang="en-US" sz="1800"/>
            </a:br>
            <a:r>
              <a:rPr lang="en-US" sz="1800"/>
              <a:t>Colin Werkhoven</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CDA2-4E34-4F4E-8A34-668008ABC33F}"/>
              </a:ext>
            </a:extLst>
          </p:cNvPr>
          <p:cNvSpPr>
            <a:spLocks noGrp="1"/>
          </p:cNvSpPr>
          <p:nvPr>
            <p:ph type="title"/>
          </p:nvPr>
        </p:nvSpPr>
        <p:spPr/>
        <p:txBody>
          <a:bodyPr/>
          <a:lstStyle/>
          <a:p>
            <a:r>
              <a:rPr lang="en-GB">
                <a:ea typeface="+mj-lt"/>
                <a:cs typeface="+mj-lt"/>
              </a:rPr>
              <a:t>Application</a:t>
            </a:r>
            <a:endParaRPr lang="en-US"/>
          </a:p>
        </p:txBody>
      </p:sp>
      <p:sp>
        <p:nvSpPr>
          <p:cNvPr id="3" name="Content Placeholder 2">
            <a:extLst>
              <a:ext uri="{FF2B5EF4-FFF2-40B4-BE49-F238E27FC236}">
                <a16:creationId xmlns:a16="http://schemas.microsoft.com/office/drawing/2014/main" id="{D59ACDE7-0AF7-469F-84D8-0FEBC0DA9F9F}"/>
              </a:ext>
            </a:extLst>
          </p:cNvPr>
          <p:cNvSpPr>
            <a:spLocks noGrp="1"/>
          </p:cNvSpPr>
          <p:nvPr>
            <p:ph idx="1"/>
          </p:nvPr>
        </p:nvSpPr>
        <p:spPr/>
        <p:txBody>
          <a:bodyPr vert="horz" lIns="91440" tIns="45720" rIns="91440" bIns="45720" rtlCol="0" anchor="t">
            <a:normAutofit/>
          </a:bodyPr>
          <a:lstStyle/>
          <a:p>
            <a:endParaRPr lang="en-GB"/>
          </a:p>
          <a:p>
            <a:endParaRPr lang="en-GB"/>
          </a:p>
        </p:txBody>
      </p:sp>
      <p:sp>
        <p:nvSpPr>
          <p:cNvPr id="4" name="Slide Number Placeholder 3">
            <a:extLst>
              <a:ext uri="{FF2B5EF4-FFF2-40B4-BE49-F238E27FC236}">
                <a16:creationId xmlns:a16="http://schemas.microsoft.com/office/drawing/2014/main" id="{F79928BD-2423-437D-8E13-CBCA16670F31}"/>
              </a:ext>
            </a:extLst>
          </p:cNvPr>
          <p:cNvSpPr>
            <a:spLocks noGrp="1"/>
          </p:cNvSpPr>
          <p:nvPr>
            <p:ph type="sldNum" sz="quarter" idx="12"/>
          </p:nvPr>
        </p:nvSpPr>
        <p:spPr/>
        <p:txBody>
          <a:bodyPr/>
          <a:lstStyle/>
          <a:p>
            <a:fld id="{B2DC25EE-239B-4C5F-AAD1-255A7D5F1EE2}" type="slidenum">
              <a:rPr lang="en-US" smtClean="0"/>
              <a:t>10</a:t>
            </a:fld>
            <a:endParaRPr lang="en-US"/>
          </a:p>
        </p:txBody>
      </p:sp>
      <p:graphicFrame>
        <p:nvGraphicFramePr>
          <p:cNvPr id="9" name="Content Placeholder 2">
            <a:extLst>
              <a:ext uri="{FF2B5EF4-FFF2-40B4-BE49-F238E27FC236}">
                <a16:creationId xmlns:a16="http://schemas.microsoft.com/office/drawing/2014/main" id="{D179738C-8A98-4C4D-BCF0-813AD698B9B7}"/>
              </a:ext>
            </a:extLst>
          </p:cNvPr>
          <p:cNvGraphicFramePr/>
          <p:nvPr/>
        </p:nvGraphicFramePr>
        <p:xfrm>
          <a:off x="1267968" y="26304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a:extLst>
              <a:ext uri="{FF2B5EF4-FFF2-40B4-BE49-F238E27FC236}">
                <a16:creationId xmlns:a16="http://schemas.microsoft.com/office/drawing/2014/main" id="{0A64170B-27BD-4801-ABCF-FBD38741E5DB}"/>
              </a:ext>
            </a:extLst>
          </p:cNvPr>
          <p:cNvSpPr txBox="1"/>
          <p:nvPr/>
        </p:nvSpPr>
        <p:spPr>
          <a:xfrm>
            <a:off x="1266092" y="2252784"/>
            <a:ext cx="34465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mn-lt"/>
                <a:cs typeface="+mn-lt"/>
              </a:rPr>
              <a:t>Functionalities</a:t>
            </a:r>
            <a:endParaRPr lang="en-US" sz="2400"/>
          </a:p>
        </p:txBody>
      </p:sp>
    </p:spTree>
    <p:extLst>
      <p:ext uri="{BB962C8B-B14F-4D97-AF65-F5344CB8AC3E}">
        <p14:creationId xmlns:p14="http://schemas.microsoft.com/office/powerpoint/2010/main" val="306574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723552A8-A05D-49EF-985A-C6B3D55E69A7}"/>
              </a:ext>
            </a:extLst>
          </p:cNvPr>
          <p:cNvSpPr>
            <a:spLocks noGrp="1"/>
          </p:cNvSpPr>
          <p:nvPr>
            <p:ph type="title"/>
          </p:nvPr>
        </p:nvSpPr>
        <p:spPr>
          <a:xfrm>
            <a:off x="1046746" y="586822"/>
            <a:ext cx="3537285" cy="1645920"/>
          </a:xfrm>
        </p:spPr>
        <p:txBody>
          <a:bodyPr vert="horz" lIns="91440" tIns="45720" rIns="91440" bIns="45720" rtlCol="0" anchor="ctr">
            <a:normAutofit/>
          </a:bodyPr>
          <a:lstStyle/>
          <a:p>
            <a:pPr>
              <a:lnSpc>
                <a:spcPct val="90000"/>
              </a:lnSpc>
            </a:pPr>
            <a:r>
              <a:rPr lang="en-US" sz="3200"/>
              <a:t>Application – plot week data</a:t>
            </a:r>
          </a:p>
        </p:txBody>
      </p:sp>
      <p:sp>
        <p:nvSpPr>
          <p:cNvPr id="25"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jdelijke aanduiding voor tekst 4">
            <a:extLst>
              <a:ext uri="{FF2B5EF4-FFF2-40B4-BE49-F238E27FC236}">
                <a16:creationId xmlns:a16="http://schemas.microsoft.com/office/drawing/2014/main" id="{C5A7D367-BEF3-476F-AC58-29236AC6F697}"/>
              </a:ext>
            </a:extLst>
          </p:cNvPr>
          <p:cNvSpPr>
            <a:spLocks noGrp="1"/>
          </p:cNvSpPr>
          <p:nvPr>
            <p:ph type="body" sz="half" idx="2"/>
          </p:nvPr>
        </p:nvSpPr>
        <p:spPr>
          <a:xfrm>
            <a:off x="5351164" y="586822"/>
            <a:ext cx="6002636" cy="1645920"/>
          </a:xfrm>
        </p:spPr>
        <p:txBody>
          <a:bodyPr vert="horz" lIns="91440" tIns="45720" rIns="91440" bIns="45720" rtlCol="0" anchor="ctr">
            <a:normAutofit/>
          </a:bodyPr>
          <a:lstStyle/>
          <a:p>
            <a:pPr indent="-228600">
              <a:buFont typeface="Arial" panose="020B0604020202020204" pitchFamily="34" charset="0"/>
              <a:buChar char="•"/>
            </a:pPr>
            <a:r>
              <a:rPr lang="en-US"/>
              <a:t>Each color represents a activity</a:t>
            </a:r>
          </a:p>
        </p:txBody>
      </p:sp>
      <p:sp>
        <p:nvSpPr>
          <p:cNvPr id="4" name="Tijdelijke aanduiding voor dianummer 3">
            <a:extLst>
              <a:ext uri="{FF2B5EF4-FFF2-40B4-BE49-F238E27FC236}">
                <a16:creationId xmlns:a16="http://schemas.microsoft.com/office/drawing/2014/main" id="{419C2CC0-9007-42C6-9ACC-A1FA92878F31}"/>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11</a:t>
            </a:fld>
            <a:endParaRPr lang="en-US">
              <a:solidFill>
                <a:schemeClr val="tx2">
                  <a:lumMod val="50000"/>
                  <a:lumOff val="50000"/>
                </a:schemeClr>
              </a:solidFill>
            </a:endParaRPr>
          </a:p>
        </p:txBody>
      </p:sp>
      <p:pic>
        <p:nvPicPr>
          <p:cNvPr id="8" name="Afbeelding 8">
            <a:extLst>
              <a:ext uri="{FF2B5EF4-FFF2-40B4-BE49-F238E27FC236}">
                <a16:creationId xmlns:a16="http://schemas.microsoft.com/office/drawing/2014/main" id="{0563189F-FEA0-427F-B651-728349B554CF}"/>
              </a:ext>
            </a:extLst>
          </p:cNvPr>
          <p:cNvPicPr>
            <a:picLocks noGrp="1" noChangeAspect="1"/>
          </p:cNvPicPr>
          <p:nvPr>
            <p:ph idx="1"/>
          </p:nvPr>
        </p:nvPicPr>
        <p:blipFill>
          <a:blip r:embed="rId2"/>
          <a:stretch>
            <a:fillRect/>
          </a:stretch>
        </p:blipFill>
        <p:spPr>
          <a:xfrm>
            <a:off x="438728" y="2505649"/>
            <a:ext cx="11410841" cy="1089689"/>
          </a:xfrm>
        </p:spPr>
      </p:pic>
      <p:pic>
        <p:nvPicPr>
          <p:cNvPr id="9" name="Afbeelding 9">
            <a:extLst>
              <a:ext uri="{FF2B5EF4-FFF2-40B4-BE49-F238E27FC236}">
                <a16:creationId xmlns:a16="http://schemas.microsoft.com/office/drawing/2014/main" id="{D9327081-BEAF-4A2A-92C6-00820F705B56}"/>
              </a:ext>
            </a:extLst>
          </p:cNvPr>
          <p:cNvPicPr>
            <a:picLocks noChangeAspect="1"/>
          </p:cNvPicPr>
          <p:nvPr/>
        </p:nvPicPr>
        <p:blipFill>
          <a:blip r:embed="rId3"/>
          <a:stretch>
            <a:fillRect/>
          </a:stretch>
        </p:blipFill>
        <p:spPr>
          <a:xfrm>
            <a:off x="424544" y="3649506"/>
            <a:ext cx="11419113" cy="1089559"/>
          </a:xfrm>
          <a:prstGeom prst="rect">
            <a:avLst/>
          </a:prstGeom>
        </p:spPr>
      </p:pic>
      <p:pic>
        <p:nvPicPr>
          <p:cNvPr id="10" name="Afbeelding 10">
            <a:extLst>
              <a:ext uri="{FF2B5EF4-FFF2-40B4-BE49-F238E27FC236}">
                <a16:creationId xmlns:a16="http://schemas.microsoft.com/office/drawing/2014/main" id="{7CB693FD-38B0-4A9D-93DE-CE4EE16E5AFE}"/>
              </a:ext>
            </a:extLst>
          </p:cNvPr>
          <p:cNvPicPr>
            <a:picLocks noChangeAspect="1"/>
          </p:cNvPicPr>
          <p:nvPr/>
        </p:nvPicPr>
        <p:blipFill>
          <a:blip r:embed="rId4"/>
          <a:stretch>
            <a:fillRect/>
          </a:stretch>
        </p:blipFill>
        <p:spPr>
          <a:xfrm>
            <a:off x="434197" y="4834776"/>
            <a:ext cx="11397342" cy="1101350"/>
          </a:xfrm>
          <a:prstGeom prst="rect">
            <a:avLst/>
          </a:prstGeom>
        </p:spPr>
      </p:pic>
    </p:spTree>
    <p:extLst>
      <p:ext uri="{BB962C8B-B14F-4D97-AF65-F5344CB8AC3E}">
        <p14:creationId xmlns:p14="http://schemas.microsoft.com/office/powerpoint/2010/main" val="176669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1A2AF2-0C38-4DB6-A13F-F98A7BFCEAB5}"/>
              </a:ext>
            </a:extLst>
          </p:cNvPr>
          <p:cNvSpPr>
            <a:spLocks noGrp="1"/>
          </p:cNvSpPr>
          <p:nvPr>
            <p:ph type="title"/>
          </p:nvPr>
        </p:nvSpPr>
        <p:spPr/>
        <p:txBody>
          <a:bodyPr>
            <a:normAutofit fontScale="90000"/>
          </a:bodyPr>
          <a:lstStyle/>
          <a:p>
            <a:r>
              <a:rPr lang="nl-NL"/>
              <a:t>Application – </a:t>
            </a:r>
            <a:r>
              <a:rPr lang="nl-NL" err="1"/>
              <a:t>recommended</a:t>
            </a:r>
            <a:r>
              <a:rPr lang="nl-NL"/>
              <a:t> moderate </a:t>
            </a:r>
            <a:r>
              <a:rPr lang="nl-NL" err="1"/>
              <a:t>activity</a:t>
            </a:r>
          </a:p>
        </p:txBody>
      </p:sp>
      <p:sp>
        <p:nvSpPr>
          <p:cNvPr id="3" name="Tijdelijke aanduiding voor inhoud 2">
            <a:extLst>
              <a:ext uri="{FF2B5EF4-FFF2-40B4-BE49-F238E27FC236}">
                <a16:creationId xmlns:a16="http://schemas.microsoft.com/office/drawing/2014/main" id="{BF86FD0F-C7FE-4339-AE82-34D5F4359E6C}"/>
              </a:ext>
            </a:extLst>
          </p:cNvPr>
          <p:cNvSpPr>
            <a:spLocks noGrp="1"/>
          </p:cNvSpPr>
          <p:nvPr>
            <p:ph idx="1"/>
          </p:nvPr>
        </p:nvSpPr>
        <p:spPr/>
        <p:txBody>
          <a:bodyPr vert="horz" lIns="91440" tIns="45720" rIns="91440" bIns="45720" rtlCol="0" anchor="t">
            <a:normAutofit/>
          </a:bodyPr>
          <a:lstStyle/>
          <a:p>
            <a:r>
              <a:rPr lang="en-US">
                <a:ea typeface="+mn-lt"/>
                <a:cs typeface="+mn-lt"/>
              </a:rPr>
              <a:t>User has done its recommended amount 150 minutes of moderate activity</a:t>
            </a:r>
          </a:p>
          <a:p>
            <a:r>
              <a:rPr lang="en-US"/>
              <a:t>Moderate activity is all activity with MET-value equal to or higher than 3 until 6. The application also takes met value higher than 3 in to account in its calculation</a:t>
            </a:r>
          </a:p>
        </p:txBody>
      </p:sp>
      <p:sp>
        <p:nvSpPr>
          <p:cNvPr id="4" name="Tijdelijke aanduiding voor dianummer 3">
            <a:extLst>
              <a:ext uri="{FF2B5EF4-FFF2-40B4-BE49-F238E27FC236}">
                <a16:creationId xmlns:a16="http://schemas.microsoft.com/office/drawing/2014/main" id="{BE25F03C-043E-4E0E-8A76-F0B8C019349F}"/>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184359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6146-ED5E-432F-993E-64EA3DE5ECD3}"/>
              </a:ext>
            </a:extLst>
          </p:cNvPr>
          <p:cNvSpPr>
            <a:spLocks noGrp="1"/>
          </p:cNvSpPr>
          <p:nvPr>
            <p:ph type="title"/>
          </p:nvPr>
        </p:nvSpPr>
        <p:spPr/>
        <p:txBody>
          <a:bodyPr/>
          <a:lstStyle/>
          <a:p>
            <a:r>
              <a:rPr lang="en-US"/>
              <a:t>Problems</a:t>
            </a:r>
          </a:p>
        </p:txBody>
      </p:sp>
      <p:sp>
        <p:nvSpPr>
          <p:cNvPr id="3" name="Content Placeholder 2">
            <a:extLst>
              <a:ext uri="{FF2B5EF4-FFF2-40B4-BE49-F238E27FC236}">
                <a16:creationId xmlns:a16="http://schemas.microsoft.com/office/drawing/2014/main" id="{6930FC03-0964-48F9-A318-DBFC02F20462}"/>
              </a:ext>
            </a:extLst>
          </p:cNvPr>
          <p:cNvSpPr>
            <a:spLocks noGrp="1"/>
          </p:cNvSpPr>
          <p:nvPr>
            <p:ph idx="1"/>
          </p:nvPr>
        </p:nvSpPr>
        <p:spPr/>
        <p:txBody>
          <a:bodyPr vert="horz" lIns="91440" tIns="45720" rIns="91440" bIns="45720" rtlCol="0" anchor="t">
            <a:normAutofit/>
          </a:bodyPr>
          <a:lstStyle/>
          <a:p>
            <a:r>
              <a:rPr lang="en-US"/>
              <a:t>Application is slow</a:t>
            </a:r>
          </a:p>
          <a:p>
            <a:r>
              <a:rPr lang="en-US"/>
              <a:t>Speed calculation bug in the application</a:t>
            </a:r>
            <a:endParaRPr lang="nl-NL"/>
          </a:p>
        </p:txBody>
      </p:sp>
      <p:sp>
        <p:nvSpPr>
          <p:cNvPr id="5" name="Slide Number Placeholder 4">
            <a:extLst>
              <a:ext uri="{FF2B5EF4-FFF2-40B4-BE49-F238E27FC236}">
                <a16:creationId xmlns:a16="http://schemas.microsoft.com/office/drawing/2014/main" id="{01312AE6-1FBE-441B-99C8-491E9C96DF6E}"/>
              </a:ext>
            </a:extLst>
          </p:cNvPr>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2555879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6146-ED5E-432F-993E-64EA3DE5ECD3}"/>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6930FC03-0964-48F9-A318-DBFC02F20462}"/>
              </a:ext>
            </a:extLst>
          </p:cNvPr>
          <p:cNvSpPr>
            <a:spLocks noGrp="1"/>
          </p:cNvSpPr>
          <p:nvPr>
            <p:ph idx="1"/>
          </p:nvPr>
        </p:nvSpPr>
        <p:spPr/>
        <p:txBody>
          <a:bodyPr vert="horz" lIns="91440" tIns="45720" rIns="91440" bIns="45720" rtlCol="0" anchor="t">
            <a:normAutofit/>
          </a:bodyPr>
          <a:lstStyle/>
          <a:p>
            <a:r>
              <a:rPr lang="en-US"/>
              <a:t>Try to fix the speed calculation bug in the application</a:t>
            </a:r>
          </a:p>
          <a:p>
            <a:r>
              <a:rPr lang="en-US"/>
              <a:t>Find similar papers for inspiration for our own paper</a:t>
            </a:r>
          </a:p>
          <a:p>
            <a:r>
              <a:rPr lang="en-US"/>
              <a:t>Write the general layout of the paper</a:t>
            </a:r>
          </a:p>
          <a:p>
            <a:r>
              <a:rPr lang="en-US"/>
              <a:t>Think of a good way to visualize our findings in the paper</a:t>
            </a:r>
          </a:p>
          <a:p>
            <a:pPr marL="0" indent="0">
              <a:buNone/>
            </a:pPr>
            <a:endParaRPr lang="en-US"/>
          </a:p>
        </p:txBody>
      </p:sp>
      <p:sp>
        <p:nvSpPr>
          <p:cNvPr id="5" name="Slide Number Placeholder 4">
            <a:extLst>
              <a:ext uri="{FF2B5EF4-FFF2-40B4-BE49-F238E27FC236}">
                <a16:creationId xmlns:a16="http://schemas.microsoft.com/office/drawing/2014/main" id="{01312AE6-1FBE-441B-99C8-491E9C96DF6E}"/>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199926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047339-7AF2-48E7-B13C-D6F12A27526F}"/>
              </a:ext>
            </a:extLst>
          </p:cNvPr>
          <p:cNvPicPr>
            <a:picLocks noChangeAspect="1"/>
          </p:cNvPicPr>
          <p:nvPr/>
        </p:nvPicPr>
        <p:blipFill rotWithShape="1">
          <a:blip r:embed="rId2"/>
          <a:srcRect l="23035" r="7" b="7"/>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D8597-01F1-4C7F-BAE3-81FC61ACC54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E57D031-D289-41FB-9F67-EA370A63DBFE}"/>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291786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5B73A-9DBD-4022-A2ED-624F89B0D005}"/>
              </a:ext>
            </a:extLst>
          </p:cNvPr>
          <p:cNvSpPr>
            <a:spLocks noGrp="1"/>
          </p:cNvSpPr>
          <p:nvPr>
            <p:ph type="title"/>
          </p:nvPr>
        </p:nvSpPr>
        <p:spPr>
          <a:xfrm>
            <a:off x="612648" y="1078992"/>
            <a:ext cx="6268770" cy="1536192"/>
          </a:xfrm>
        </p:spPr>
        <p:txBody>
          <a:bodyPr anchor="b">
            <a:normAutofit/>
          </a:bodyPr>
          <a:lstStyle/>
          <a:p>
            <a:r>
              <a:rPr lang="en-GB" sz="5200"/>
              <a:t>Topics</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B92ADD-33DF-4769-B494-3A0E8A3FDA53}"/>
              </a:ext>
            </a:extLst>
          </p:cNvPr>
          <p:cNvSpPr>
            <a:spLocks noGrp="1"/>
          </p:cNvSpPr>
          <p:nvPr>
            <p:ph idx="1"/>
          </p:nvPr>
        </p:nvSpPr>
        <p:spPr>
          <a:xfrm>
            <a:off x="612648" y="3355848"/>
            <a:ext cx="6268770" cy="2825496"/>
          </a:xfrm>
        </p:spPr>
        <p:txBody>
          <a:bodyPr vert="horz" lIns="91440" tIns="45720" rIns="91440" bIns="45720" rtlCol="0" anchor="t">
            <a:normAutofit/>
          </a:bodyPr>
          <a:lstStyle/>
          <a:p>
            <a:r>
              <a:rPr lang="en-GB" sz="1800"/>
              <a:t>Our progress</a:t>
            </a:r>
          </a:p>
          <a:p>
            <a:r>
              <a:rPr lang="en-GB" sz="1800">
                <a:ea typeface="+mn-lt"/>
                <a:cs typeface="+mn-lt"/>
              </a:rPr>
              <a:t>Problems</a:t>
            </a:r>
          </a:p>
          <a:p>
            <a:r>
              <a:rPr lang="en-GB" sz="1800"/>
              <a:t>Next steps</a:t>
            </a:r>
          </a:p>
          <a:p>
            <a:r>
              <a:rPr lang="en-GB" sz="1800"/>
              <a:t>Questions</a:t>
            </a:r>
          </a:p>
        </p:txBody>
      </p:sp>
      <p:pic>
        <p:nvPicPr>
          <p:cNvPr id="16" name="Graphic 6" descr="Design">
            <a:extLst>
              <a:ext uri="{FF2B5EF4-FFF2-40B4-BE49-F238E27FC236}">
                <a16:creationId xmlns:a16="http://schemas.microsoft.com/office/drawing/2014/main" id="{CC21C4D5-E9C4-4BEF-B285-EA3AAE8426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
        <p:nvSpPr>
          <p:cNvPr id="4" name="Slide Number Placeholder 3">
            <a:extLst>
              <a:ext uri="{FF2B5EF4-FFF2-40B4-BE49-F238E27FC236}">
                <a16:creationId xmlns:a16="http://schemas.microsoft.com/office/drawing/2014/main" id="{BD7AC48C-AA32-4144-B88A-4A03309AB9BF}"/>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388588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CDA2-4E34-4F4E-8A34-668008ABC33F}"/>
              </a:ext>
            </a:extLst>
          </p:cNvPr>
          <p:cNvSpPr>
            <a:spLocks noGrp="1"/>
          </p:cNvSpPr>
          <p:nvPr>
            <p:ph type="title"/>
          </p:nvPr>
        </p:nvSpPr>
        <p:spPr/>
        <p:txBody>
          <a:bodyPr/>
          <a:lstStyle/>
          <a:p>
            <a:r>
              <a:rPr lang="en-GB">
                <a:ea typeface="+mj-lt"/>
                <a:cs typeface="+mj-lt"/>
              </a:rPr>
              <a:t>What have we been working on</a:t>
            </a:r>
            <a:endParaRPr lang="en-US"/>
          </a:p>
        </p:txBody>
      </p:sp>
      <p:sp>
        <p:nvSpPr>
          <p:cNvPr id="3" name="Content Placeholder 2">
            <a:extLst>
              <a:ext uri="{FF2B5EF4-FFF2-40B4-BE49-F238E27FC236}">
                <a16:creationId xmlns:a16="http://schemas.microsoft.com/office/drawing/2014/main" id="{D59ACDE7-0AF7-469F-84D8-0FEBC0DA9F9F}"/>
              </a:ext>
            </a:extLst>
          </p:cNvPr>
          <p:cNvSpPr>
            <a:spLocks noGrp="1"/>
          </p:cNvSpPr>
          <p:nvPr>
            <p:ph idx="1"/>
          </p:nvPr>
        </p:nvSpPr>
        <p:spPr/>
        <p:txBody>
          <a:bodyPr vert="horz" lIns="91440" tIns="45720" rIns="91440" bIns="45720" rtlCol="0" anchor="t">
            <a:normAutofit/>
          </a:bodyPr>
          <a:lstStyle/>
          <a:p>
            <a:endParaRPr lang="en-GB"/>
          </a:p>
          <a:p>
            <a:endParaRPr lang="en-GB"/>
          </a:p>
        </p:txBody>
      </p:sp>
      <p:sp>
        <p:nvSpPr>
          <p:cNvPr id="4" name="Slide Number Placeholder 3">
            <a:extLst>
              <a:ext uri="{FF2B5EF4-FFF2-40B4-BE49-F238E27FC236}">
                <a16:creationId xmlns:a16="http://schemas.microsoft.com/office/drawing/2014/main" id="{F79928BD-2423-437D-8E13-CBCA16670F31}"/>
              </a:ext>
            </a:extLst>
          </p:cNvPr>
          <p:cNvSpPr>
            <a:spLocks noGrp="1"/>
          </p:cNvSpPr>
          <p:nvPr>
            <p:ph type="sldNum" sz="quarter" idx="12"/>
          </p:nvPr>
        </p:nvSpPr>
        <p:spPr/>
        <p:txBody>
          <a:bodyPr/>
          <a:lstStyle/>
          <a:p>
            <a:fld id="{B2DC25EE-239B-4C5F-AAD1-255A7D5F1EE2}" type="slidenum">
              <a:rPr lang="en-US" smtClean="0"/>
              <a:t>3</a:t>
            </a:fld>
            <a:endParaRPr lang="en-US"/>
          </a:p>
        </p:txBody>
      </p:sp>
      <p:sp>
        <p:nvSpPr>
          <p:cNvPr id="7" name="Content Placeholder 2">
            <a:extLst>
              <a:ext uri="{FF2B5EF4-FFF2-40B4-BE49-F238E27FC236}">
                <a16:creationId xmlns:a16="http://schemas.microsoft.com/office/drawing/2014/main" id="{DBC091AF-8C61-4813-AC1A-939E4B537154}"/>
              </a:ext>
            </a:extLst>
          </p:cNvPr>
          <p:cNvSpPr txBox="1">
            <a:spLocks/>
          </p:cNvSpPr>
          <p:nvPr/>
        </p:nvSpPr>
        <p:spPr>
          <a:xfrm>
            <a:off x="1267968" y="2630424"/>
            <a:ext cx="10168128" cy="369417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Arial,Sans-Serif"/>
              <a:buChar char="•"/>
            </a:pPr>
            <a:r>
              <a:rPr lang="nl-NL">
                <a:ea typeface="+mn-lt"/>
                <a:cs typeface="+mn-lt"/>
              </a:rPr>
              <a:t>Activity </a:t>
            </a:r>
            <a:r>
              <a:rPr lang="nl-NL" err="1">
                <a:ea typeface="+mn-lt"/>
                <a:cs typeface="+mn-lt"/>
              </a:rPr>
              <a:t>recognition</a:t>
            </a:r>
            <a:r>
              <a:rPr lang="nl-NL">
                <a:ea typeface="+mn-lt"/>
                <a:cs typeface="+mn-lt"/>
              </a:rPr>
              <a:t> </a:t>
            </a:r>
          </a:p>
          <a:p>
            <a:pPr marL="285750" indent="-285750">
              <a:lnSpc>
                <a:spcPct val="100000"/>
              </a:lnSpc>
              <a:spcBef>
                <a:spcPts val="0"/>
              </a:spcBef>
              <a:buFont typeface="Arial,Sans-Serif"/>
              <a:buChar char="•"/>
            </a:pPr>
            <a:r>
              <a:rPr lang="nl-NL">
                <a:ea typeface="+mn-lt"/>
                <a:cs typeface="+mn-lt"/>
              </a:rPr>
              <a:t>MET </a:t>
            </a:r>
            <a:r>
              <a:rPr lang="nl-NL" err="1">
                <a:ea typeface="+mn-lt"/>
                <a:cs typeface="+mn-lt"/>
              </a:rPr>
              <a:t>prediction</a:t>
            </a:r>
            <a:r>
              <a:rPr lang="nl-NL">
                <a:ea typeface="+mn-lt"/>
                <a:cs typeface="+mn-lt"/>
              </a:rPr>
              <a:t> </a:t>
            </a:r>
            <a:r>
              <a:rPr lang="nl-NL" err="1">
                <a:ea typeface="+mn-lt"/>
                <a:cs typeface="+mn-lt"/>
              </a:rPr>
              <a:t>models</a:t>
            </a:r>
            <a:endParaRPr lang="nl-NL">
              <a:ea typeface="+mn-lt"/>
              <a:cs typeface="+mn-lt"/>
            </a:endParaRPr>
          </a:p>
          <a:p>
            <a:pPr marL="742950" lvl="1" indent="-285750">
              <a:lnSpc>
                <a:spcPct val="100000"/>
              </a:lnSpc>
              <a:spcBef>
                <a:spcPts val="0"/>
              </a:spcBef>
              <a:buFont typeface="Arial,Sans-Serif"/>
              <a:buChar char="•"/>
            </a:pPr>
            <a:r>
              <a:rPr lang="nl-NL" err="1">
                <a:ea typeface="+mn-lt"/>
                <a:cs typeface="+mn-lt"/>
              </a:rPr>
              <a:t>Walking</a:t>
            </a:r>
            <a:endParaRPr lang="nl-NL">
              <a:ea typeface="+mn-lt"/>
              <a:cs typeface="+mn-lt"/>
            </a:endParaRPr>
          </a:p>
          <a:p>
            <a:pPr marL="742950" lvl="1" indent="-285750">
              <a:lnSpc>
                <a:spcPct val="100000"/>
              </a:lnSpc>
              <a:spcBef>
                <a:spcPts val="0"/>
              </a:spcBef>
              <a:buFont typeface="Arial,Sans-Serif"/>
              <a:buChar char="•"/>
            </a:pPr>
            <a:r>
              <a:rPr lang="nl-NL">
                <a:ea typeface="+mn-lt"/>
                <a:cs typeface="+mn-lt"/>
              </a:rPr>
              <a:t>Running</a:t>
            </a:r>
            <a:endParaRPr lang="en-US">
              <a:ea typeface="+mn-lt"/>
              <a:cs typeface="+mn-lt"/>
            </a:endParaRPr>
          </a:p>
          <a:p>
            <a:pPr marL="742950" lvl="1" indent="-285750">
              <a:lnSpc>
                <a:spcPct val="100000"/>
              </a:lnSpc>
              <a:spcBef>
                <a:spcPts val="0"/>
              </a:spcBef>
              <a:buFont typeface="Arial,Sans-Serif"/>
              <a:buChar char="•"/>
            </a:pPr>
            <a:r>
              <a:rPr lang="nl-NL" err="1">
                <a:ea typeface="+mn-lt"/>
                <a:cs typeface="+mn-lt"/>
              </a:rPr>
              <a:t>Cycling</a:t>
            </a:r>
            <a:endParaRPr lang="nl-NL">
              <a:ea typeface="+mn-lt"/>
              <a:cs typeface="+mn-lt"/>
            </a:endParaRPr>
          </a:p>
          <a:p>
            <a:pPr marL="742950" lvl="1" indent="-285750">
              <a:lnSpc>
                <a:spcPct val="100000"/>
              </a:lnSpc>
              <a:spcBef>
                <a:spcPts val="0"/>
              </a:spcBef>
              <a:buFont typeface="Arial,Sans-Serif"/>
              <a:buChar char="•"/>
            </a:pPr>
            <a:r>
              <a:rPr lang="nl-NL">
                <a:ea typeface="+mn-lt"/>
                <a:cs typeface="+mn-lt"/>
              </a:rPr>
              <a:t>Standing</a:t>
            </a:r>
            <a:endParaRPr lang="en-US">
              <a:ea typeface="+mn-lt"/>
              <a:cs typeface="+mn-lt"/>
            </a:endParaRPr>
          </a:p>
          <a:p>
            <a:pPr marL="742950" lvl="1" indent="-285750">
              <a:lnSpc>
                <a:spcPct val="100000"/>
              </a:lnSpc>
              <a:spcBef>
                <a:spcPts val="0"/>
              </a:spcBef>
              <a:buFont typeface="Arial,Sans-Serif"/>
              <a:buChar char="•"/>
            </a:pPr>
            <a:r>
              <a:rPr lang="nl-NL" err="1">
                <a:ea typeface="+mn-lt"/>
                <a:cs typeface="+mn-lt"/>
              </a:rPr>
              <a:t>Sitting</a:t>
            </a:r>
            <a:endParaRPr lang="en-US">
              <a:ea typeface="+mn-lt"/>
              <a:cs typeface="+mn-lt"/>
            </a:endParaRPr>
          </a:p>
          <a:p>
            <a:pPr marL="285750" indent="-285750">
              <a:lnSpc>
                <a:spcPct val="100000"/>
              </a:lnSpc>
              <a:spcBef>
                <a:spcPts val="0"/>
              </a:spcBef>
              <a:buFont typeface="Arial,Sans-Serif"/>
              <a:buChar char="•"/>
            </a:pPr>
            <a:r>
              <a:rPr lang="nl-NL" err="1">
                <a:ea typeface="+mn-lt"/>
                <a:cs typeface="+mn-lt"/>
              </a:rPr>
              <a:t>Synchronizing</a:t>
            </a:r>
            <a:r>
              <a:rPr lang="nl-NL">
                <a:ea typeface="+mn-lt"/>
                <a:cs typeface="+mn-lt"/>
              </a:rPr>
              <a:t> </a:t>
            </a:r>
            <a:r>
              <a:rPr lang="nl-NL" err="1">
                <a:ea typeface="+mn-lt"/>
                <a:cs typeface="+mn-lt"/>
              </a:rPr>
              <a:t>models</a:t>
            </a:r>
            <a:endParaRPr lang="nl-NL">
              <a:ea typeface="+mn-lt"/>
              <a:cs typeface="+mn-lt"/>
            </a:endParaRPr>
          </a:p>
          <a:p>
            <a:pPr marL="285750" indent="-285750">
              <a:lnSpc>
                <a:spcPct val="100000"/>
              </a:lnSpc>
              <a:spcBef>
                <a:spcPts val="0"/>
              </a:spcBef>
              <a:buFont typeface="Arial,Sans-Serif"/>
              <a:buChar char="•"/>
            </a:pPr>
            <a:r>
              <a:rPr lang="nl-NL" err="1"/>
              <a:t>Improving</a:t>
            </a:r>
            <a:r>
              <a:rPr lang="nl-NL"/>
              <a:t> dataset</a:t>
            </a:r>
          </a:p>
          <a:p>
            <a:pPr marL="285750" indent="-285750">
              <a:lnSpc>
                <a:spcPct val="100000"/>
              </a:lnSpc>
              <a:spcBef>
                <a:spcPts val="0"/>
              </a:spcBef>
              <a:buFont typeface="Arial,Sans-Serif"/>
              <a:buChar char="•"/>
            </a:pPr>
            <a:r>
              <a:rPr lang="nl-NL"/>
              <a:t>Application </a:t>
            </a:r>
            <a:r>
              <a:rPr lang="nl-NL" err="1"/>
              <a:t>that</a:t>
            </a:r>
            <a:r>
              <a:rPr lang="nl-NL"/>
              <a:t> </a:t>
            </a:r>
            <a:r>
              <a:rPr lang="nl-NL" err="1"/>
              <a:t>implements</a:t>
            </a:r>
            <a:r>
              <a:rPr lang="nl-NL"/>
              <a:t> </a:t>
            </a:r>
            <a:r>
              <a:rPr lang="nl-NL" err="1"/>
              <a:t>our</a:t>
            </a:r>
            <a:r>
              <a:rPr lang="nl-NL"/>
              <a:t> </a:t>
            </a:r>
            <a:r>
              <a:rPr lang="nl-NL" err="1"/>
              <a:t>models</a:t>
            </a:r>
          </a:p>
          <a:p>
            <a:pPr marL="0" indent="0">
              <a:buNone/>
            </a:pPr>
            <a:endParaRPr lang="en-US"/>
          </a:p>
        </p:txBody>
      </p:sp>
    </p:spTree>
    <p:extLst>
      <p:ext uri="{BB962C8B-B14F-4D97-AF65-F5344CB8AC3E}">
        <p14:creationId xmlns:p14="http://schemas.microsoft.com/office/powerpoint/2010/main" val="155236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CDA2-4E34-4F4E-8A34-668008ABC33F}"/>
              </a:ext>
            </a:extLst>
          </p:cNvPr>
          <p:cNvSpPr>
            <a:spLocks noGrp="1"/>
          </p:cNvSpPr>
          <p:nvPr>
            <p:ph type="title"/>
          </p:nvPr>
        </p:nvSpPr>
        <p:spPr/>
        <p:txBody>
          <a:bodyPr/>
          <a:lstStyle/>
          <a:p>
            <a:r>
              <a:rPr lang="en-GB">
                <a:ea typeface="+mj-lt"/>
                <a:cs typeface="+mj-lt"/>
              </a:rPr>
              <a:t>Activity recognition</a:t>
            </a:r>
            <a:endParaRPr lang="nl-NL"/>
          </a:p>
        </p:txBody>
      </p:sp>
      <p:sp>
        <p:nvSpPr>
          <p:cNvPr id="8" name="Tijdelijke aanduiding voor tekst 7">
            <a:extLst>
              <a:ext uri="{FF2B5EF4-FFF2-40B4-BE49-F238E27FC236}">
                <a16:creationId xmlns:a16="http://schemas.microsoft.com/office/drawing/2014/main" id="{817528B4-1FC9-4237-88FB-33387A0A01B3}"/>
              </a:ext>
            </a:extLst>
          </p:cNvPr>
          <p:cNvSpPr>
            <a:spLocks noGrp="1"/>
          </p:cNvSpPr>
          <p:nvPr>
            <p:ph type="body" idx="1"/>
          </p:nvPr>
        </p:nvSpPr>
        <p:spPr>
          <a:xfrm>
            <a:off x="536131" y="2039275"/>
            <a:ext cx="3888213" cy="838289"/>
          </a:xfrm>
        </p:spPr>
        <p:txBody>
          <a:bodyPr>
            <a:normAutofit lnSpcReduction="10000"/>
          </a:bodyPr>
          <a:lstStyle/>
          <a:p>
            <a:r>
              <a:rPr lang="nl-NL"/>
              <a:t>Model </a:t>
            </a:r>
            <a:r>
              <a:rPr lang="nl-NL" err="1"/>
              <a:t>and</a:t>
            </a:r>
            <a:r>
              <a:rPr lang="nl-NL"/>
              <a:t> dataset </a:t>
            </a:r>
            <a:r>
              <a:rPr lang="nl-NL" err="1"/>
              <a:t>configurations</a:t>
            </a:r>
          </a:p>
        </p:txBody>
      </p:sp>
      <p:sp>
        <p:nvSpPr>
          <p:cNvPr id="3" name="Content Placeholder 2">
            <a:extLst>
              <a:ext uri="{FF2B5EF4-FFF2-40B4-BE49-F238E27FC236}">
                <a16:creationId xmlns:a16="http://schemas.microsoft.com/office/drawing/2014/main" id="{D59ACDE7-0AF7-469F-84D8-0FEBC0DA9F9F}"/>
              </a:ext>
            </a:extLst>
          </p:cNvPr>
          <p:cNvSpPr>
            <a:spLocks noGrp="1"/>
          </p:cNvSpPr>
          <p:nvPr>
            <p:ph sz="half" idx="2"/>
          </p:nvPr>
        </p:nvSpPr>
        <p:spPr>
          <a:xfrm>
            <a:off x="599631" y="2951186"/>
            <a:ext cx="3888213" cy="2795984"/>
          </a:xfrm>
        </p:spPr>
        <p:txBody>
          <a:bodyPr vert="horz" lIns="91440" tIns="45720" rIns="91440" bIns="45720" rtlCol="0" anchor="t">
            <a:normAutofit/>
          </a:bodyPr>
          <a:lstStyle/>
          <a:p>
            <a:r>
              <a:rPr lang="en-GB"/>
              <a:t>Random Forest Model</a:t>
            </a:r>
          </a:p>
          <a:p>
            <a:r>
              <a:rPr lang="en-GB"/>
              <a:t>Segment time in 9.4S</a:t>
            </a:r>
          </a:p>
          <a:p>
            <a:r>
              <a:rPr lang="en-GB"/>
              <a:t>Features of all axis</a:t>
            </a:r>
          </a:p>
          <a:p>
            <a:pPr lvl="1"/>
            <a:r>
              <a:rPr lang="en-GB"/>
              <a:t>Standard deviation </a:t>
            </a:r>
          </a:p>
          <a:p>
            <a:pPr lvl="1"/>
            <a:r>
              <a:rPr lang="en-GB"/>
              <a:t>mean</a:t>
            </a:r>
          </a:p>
          <a:p>
            <a:endParaRPr lang="en-GB"/>
          </a:p>
        </p:txBody>
      </p:sp>
      <p:sp>
        <p:nvSpPr>
          <p:cNvPr id="9" name="Tijdelijke aanduiding voor tekst 8">
            <a:extLst>
              <a:ext uri="{FF2B5EF4-FFF2-40B4-BE49-F238E27FC236}">
                <a16:creationId xmlns:a16="http://schemas.microsoft.com/office/drawing/2014/main" id="{B15201CA-FF7D-4DEC-95DF-0A73319252C7}"/>
              </a:ext>
            </a:extLst>
          </p:cNvPr>
          <p:cNvSpPr>
            <a:spLocks noGrp="1"/>
          </p:cNvSpPr>
          <p:nvPr>
            <p:ph type="body" sz="quarter" idx="3"/>
          </p:nvPr>
        </p:nvSpPr>
        <p:spPr>
          <a:xfrm>
            <a:off x="5262691" y="2015463"/>
            <a:ext cx="4937760" cy="579497"/>
          </a:xfrm>
        </p:spPr>
        <p:txBody>
          <a:bodyPr>
            <a:normAutofit lnSpcReduction="10000"/>
          </a:bodyPr>
          <a:lstStyle/>
          <a:p>
            <a:r>
              <a:rPr lang="nl-NL"/>
              <a:t>Scores</a:t>
            </a:r>
          </a:p>
        </p:txBody>
      </p:sp>
      <p:graphicFrame>
        <p:nvGraphicFramePr>
          <p:cNvPr id="6" name="Tabel 7">
            <a:extLst>
              <a:ext uri="{FF2B5EF4-FFF2-40B4-BE49-F238E27FC236}">
                <a16:creationId xmlns:a16="http://schemas.microsoft.com/office/drawing/2014/main" id="{8D301E44-F7FD-48D2-8169-2E6FFEFD0B23}"/>
              </a:ext>
            </a:extLst>
          </p:cNvPr>
          <p:cNvGraphicFramePr>
            <a:graphicFrameLocks noGrp="1"/>
          </p:cNvGraphicFramePr>
          <p:nvPr>
            <p:ph sz="quarter" idx="4"/>
            <p:extLst>
              <p:ext uri="{D42A27DB-BD31-4B8C-83A1-F6EECF244321}">
                <p14:modId xmlns:p14="http://schemas.microsoft.com/office/powerpoint/2010/main" val="1210314901"/>
              </p:ext>
            </p:extLst>
          </p:nvPr>
        </p:nvGraphicFramePr>
        <p:xfrm>
          <a:off x="5265108" y="2598108"/>
          <a:ext cx="4984483" cy="1744578"/>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826269976"/>
                    </a:ext>
                  </a:extLst>
                </a:gridCol>
                <a:gridCol w="1230724">
                  <a:extLst>
                    <a:ext uri="{9D8B030D-6E8A-4147-A177-3AD203B41FA5}">
                      <a16:colId xmlns:a16="http://schemas.microsoft.com/office/drawing/2014/main" val="547497887"/>
                    </a:ext>
                  </a:extLst>
                </a:gridCol>
                <a:gridCol w="1223210">
                  <a:extLst>
                    <a:ext uri="{9D8B030D-6E8A-4147-A177-3AD203B41FA5}">
                      <a16:colId xmlns:a16="http://schemas.microsoft.com/office/drawing/2014/main" val="1563450245"/>
                    </a:ext>
                  </a:extLst>
                </a:gridCol>
                <a:gridCol w="1054174">
                  <a:extLst>
                    <a:ext uri="{9D8B030D-6E8A-4147-A177-3AD203B41FA5}">
                      <a16:colId xmlns:a16="http://schemas.microsoft.com/office/drawing/2014/main" val="2536395023"/>
                    </a:ext>
                  </a:extLst>
                </a:gridCol>
              </a:tblGrid>
              <a:tr h="810860">
                <a:tc>
                  <a:txBody>
                    <a:bodyPr/>
                    <a:lstStyle/>
                    <a:p>
                      <a:r>
                        <a:rPr lang="nl-NL"/>
                        <a:t>dataset type</a:t>
                      </a:r>
                    </a:p>
                  </a:txBody>
                  <a:tcPr/>
                </a:tc>
                <a:tc>
                  <a:txBody>
                    <a:bodyPr/>
                    <a:lstStyle/>
                    <a:p>
                      <a:r>
                        <a:rPr lang="nl-NL" err="1"/>
                        <a:t>Accuracy</a:t>
                      </a:r>
                    </a:p>
                  </a:txBody>
                  <a:tcPr/>
                </a:tc>
                <a:tc>
                  <a:txBody>
                    <a:bodyPr/>
                    <a:lstStyle/>
                    <a:p>
                      <a:r>
                        <a:rPr lang="nl-NL"/>
                        <a:t>Precision</a:t>
                      </a:r>
                      <a:endParaRPr lang="nl-NL" err="1"/>
                    </a:p>
                  </a:txBody>
                  <a:tcPr/>
                </a:tc>
                <a:tc>
                  <a:txBody>
                    <a:bodyPr/>
                    <a:lstStyle/>
                    <a:p>
                      <a:r>
                        <a:rPr lang="nl-NL" err="1"/>
                        <a:t>Recall</a:t>
                      </a:r>
                    </a:p>
                  </a:txBody>
                  <a:tcPr/>
                </a:tc>
                <a:extLst>
                  <a:ext uri="{0D108BD9-81ED-4DB2-BD59-A6C34878D82A}">
                    <a16:rowId xmlns:a16="http://schemas.microsoft.com/office/drawing/2014/main" val="2636938370"/>
                  </a:ext>
                </a:extLst>
              </a:tr>
              <a:tr h="466859">
                <a:tc>
                  <a:txBody>
                    <a:bodyPr/>
                    <a:lstStyle/>
                    <a:p>
                      <a:r>
                        <a:rPr lang="nl-NL" err="1"/>
                        <a:t>Validation</a:t>
                      </a:r>
                    </a:p>
                  </a:txBody>
                  <a:tcPr/>
                </a:tc>
                <a:tc>
                  <a:txBody>
                    <a:bodyPr/>
                    <a:lstStyle/>
                    <a:p>
                      <a:r>
                        <a:rPr lang="nl-NL"/>
                        <a:t>98.46%</a:t>
                      </a:r>
                    </a:p>
                  </a:txBody>
                  <a:tcPr/>
                </a:tc>
                <a:tc>
                  <a:txBody>
                    <a:bodyPr/>
                    <a:lstStyle/>
                    <a:p>
                      <a:pPr lvl="0">
                        <a:buNone/>
                      </a:pPr>
                      <a:r>
                        <a:rPr lang="nl-NL"/>
                        <a:t>98.70%</a:t>
                      </a:r>
                    </a:p>
                  </a:txBody>
                  <a:tcPr/>
                </a:tc>
                <a:tc>
                  <a:txBody>
                    <a:bodyPr/>
                    <a:lstStyle/>
                    <a:p>
                      <a:pPr lvl="0">
                        <a:buNone/>
                      </a:pPr>
                      <a:r>
                        <a:rPr lang="nl-NL"/>
                        <a:t>98.59%</a:t>
                      </a:r>
                    </a:p>
                  </a:txBody>
                  <a:tcPr/>
                </a:tc>
                <a:extLst>
                  <a:ext uri="{0D108BD9-81ED-4DB2-BD59-A6C34878D82A}">
                    <a16:rowId xmlns:a16="http://schemas.microsoft.com/office/drawing/2014/main" val="1877594859"/>
                  </a:ext>
                </a:extLst>
              </a:tr>
              <a:tr h="466859">
                <a:tc>
                  <a:txBody>
                    <a:bodyPr/>
                    <a:lstStyle/>
                    <a:p>
                      <a:r>
                        <a:rPr lang="nl-NL"/>
                        <a:t>Test</a:t>
                      </a:r>
                    </a:p>
                  </a:txBody>
                  <a:tcPr/>
                </a:tc>
                <a:tc>
                  <a:txBody>
                    <a:bodyPr/>
                    <a:lstStyle/>
                    <a:p>
                      <a:r>
                        <a:rPr lang="nl-NL"/>
                        <a:t>98.46%</a:t>
                      </a:r>
                    </a:p>
                  </a:txBody>
                  <a:tcPr/>
                </a:tc>
                <a:tc>
                  <a:txBody>
                    <a:bodyPr/>
                    <a:lstStyle/>
                    <a:p>
                      <a:r>
                        <a:rPr lang="nl-NL"/>
                        <a:t>98.63%</a:t>
                      </a:r>
                    </a:p>
                  </a:txBody>
                  <a:tcPr/>
                </a:tc>
                <a:tc>
                  <a:txBody>
                    <a:bodyPr/>
                    <a:lstStyle/>
                    <a:p>
                      <a:r>
                        <a:rPr lang="nl-NL"/>
                        <a:t>98.46%</a:t>
                      </a:r>
                    </a:p>
                  </a:txBody>
                  <a:tcPr/>
                </a:tc>
                <a:extLst>
                  <a:ext uri="{0D108BD9-81ED-4DB2-BD59-A6C34878D82A}">
                    <a16:rowId xmlns:a16="http://schemas.microsoft.com/office/drawing/2014/main" val="1760022217"/>
                  </a:ext>
                </a:extLst>
              </a:tr>
            </a:tbl>
          </a:graphicData>
        </a:graphic>
      </p:graphicFrame>
      <p:sp>
        <p:nvSpPr>
          <p:cNvPr id="4" name="Slide Number Placeholder 3">
            <a:extLst>
              <a:ext uri="{FF2B5EF4-FFF2-40B4-BE49-F238E27FC236}">
                <a16:creationId xmlns:a16="http://schemas.microsoft.com/office/drawing/2014/main" id="{F79928BD-2423-437D-8E13-CBCA16670F31}"/>
              </a:ext>
            </a:extLst>
          </p:cNvPr>
          <p:cNvSpPr>
            <a:spLocks noGrp="1"/>
          </p:cNvSpPr>
          <p:nvPr>
            <p:ph type="sldNum" sz="quarter" idx="12"/>
          </p:nvPr>
        </p:nvSpPr>
        <p:spPr/>
        <p:txBody>
          <a:bodyPr/>
          <a:lstStyle/>
          <a:p>
            <a:fld id="{B2DC25EE-239B-4C5F-AAD1-255A7D5F1EE2}" type="slidenum">
              <a:rPr lang="en-US" smtClean="0"/>
              <a:t>4</a:t>
            </a:fld>
            <a:endParaRPr lang="en-US"/>
          </a:p>
        </p:txBody>
      </p:sp>
      <p:graphicFrame>
        <p:nvGraphicFramePr>
          <p:cNvPr id="13" name="Tabel 7">
            <a:extLst>
              <a:ext uri="{FF2B5EF4-FFF2-40B4-BE49-F238E27FC236}">
                <a16:creationId xmlns:a16="http://schemas.microsoft.com/office/drawing/2014/main" id="{3166CF3C-174B-40CF-924A-12965FEAC04B}"/>
              </a:ext>
            </a:extLst>
          </p:cNvPr>
          <p:cNvGraphicFramePr>
            <a:graphicFrameLocks/>
          </p:cNvGraphicFramePr>
          <p:nvPr>
            <p:extLst>
              <p:ext uri="{D42A27DB-BD31-4B8C-83A1-F6EECF244321}">
                <p14:modId xmlns:p14="http://schemas.microsoft.com/office/powerpoint/2010/main" val="2991853779"/>
              </p:ext>
            </p:extLst>
          </p:nvPr>
        </p:nvGraphicFramePr>
        <p:xfrm>
          <a:off x="5278227" y="5045494"/>
          <a:ext cx="5345538" cy="1483894"/>
        </p:xfrm>
        <a:graphic>
          <a:graphicData uri="http://schemas.openxmlformats.org/drawingml/2006/table">
            <a:tbl>
              <a:tblPr firstRow="1" bandRow="1">
                <a:tableStyleId>{5C22544A-7EE6-4342-B048-85BDC9FD1C3A}</a:tableStyleId>
              </a:tblPr>
              <a:tblGrid>
                <a:gridCol w="1702851">
                  <a:extLst>
                    <a:ext uri="{9D8B030D-6E8A-4147-A177-3AD203B41FA5}">
                      <a16:colId xmlns:a16="http://schemas.microsoft.com/office/drawing/2014/main" val="547497887"/>
                    </a:ext>
                  </a:extLst>
                </a:gridCol>
                <a:gridCol w="1545200">
                  <a:extLst>
                    <a:ext uri="{9D8B030D-6E8A-4147-A177-3AD203B41FA5}">
                      <a16:colId xmlns:a16="http://schemas.microsoft.com/office/drawing/2014/main" val="1563450245"/>
                    </a:ext>
                  </a:extLst>
                </a:gridCol>
                <a:gridCol w="2097487">
                  <a:extLst>
                    <a:ext uri="{9D8B030D-6E8A-4147-A177-3AD203B41FA5}">
                      <a16:colId xmlns:a16="http://schemas.microsoft.com/office/drawing/2014/main" val="2536395023"/>
                    </a:ext>
                  </a:extLst>
                </a:gridCol>
              </a:tblGrid>
              <a:tr h="784344">
                <a:tc>
                  <a:txBody>
                    <a:bodyPr/>
                    <a:lstStyle/>
                    <a:p>
                      <a:r>
                        <a:rPr lang="nl-NL" err="1"/>
                        <a:t>Accuracy</a:t>
                      </a:r>
                    </a:p>
                  </a:txBody>
                  <a:tcPr/>
                </a:tc>
                <a:tc>
                  <a:txBody>
                    <a:bodyPr/>
                    <a:lstStyle/>
                    <a:p>
                      <a:r>
                        <a:rPr lang="nl-NL"/>
                        <a:t>Precision</a:t>
                      </a:r>
                      <a:endParaRPr lang="nl-NL" err="1"/>
                    </a:p>
                  </a:txBody>
                  <a:tcPr/>
                </a:tc>
                <a:tc>
                  <a:txBody>
                    <a:bodyPr/>
                    <a:lstStyle/>
                    <a:p>
                      <a:r>
                        <a:rPr lang="nl-NL" err="1"/>
                        <a:t>Recall</a:t>
                      </a:r>
                    </a:p>
                  </a:txBody>
                  <a:tcPr/>
                </a:tc>
                <a:extLst>
                  <a:ext uri="{0D108BD9-81ED-4DB2-BD59-A6C34878D82A}">
                    <a16:rowId xmlns:a16="http://schemas.microsoft.com/office/drawing/2014/main" val="2636938370"/>
                  </a:ext>
                </a:extLst>
              </a:tr>
              <a:tr h="699550">
                <a:tc>
                  <a:txBody>
                    <a:bodyPr/>
                    <a:lstStyle/>
                    <a:p>
                      <a:r>
                        <a:rPr lang="nl-NL"/>
                        <a:t>96% (+/- 3%)</a:t>
                      </a:r>
                    </a:p>
                  </a:txBody>
                  <a:tcPr/>
                </a:tc>
                <a:tc>
                  <a:txBody>
                    <a:bodyPr/>
                    <a:lstStyle/>
                    <a:p>
                      <a:r>
                        <a:rPr lang="nl-NL"/>
                        <a:t>97% (+/- 2%)</a:t>
                      </a:r>
                    </a:p>
                  </a:txBody>
                  <a:tcPr/>
                </a:tc>
                <a:tc>
                  <a:txBody>
                    <a:bodyPr/>
                    <a:lstStyle/>
                    <a:p>
                      <a:r>
                        <a:rPr lang="nl-NL"/>
                        <a:t>96% (+/- 3%)</a:t>
                      </a:r>
                    </a:p>
                  </a:txBody>
                  <a:tcPr/>
                </a:tc>
                <a:extLst>
                  <a:ext uri="{0D108BD9-81ED-4DB2-BD59-A6C34878D82A}">
                    <a16:rowId xmlns:a16="http://schemas.microsoft.com/office/drawing/2014/main" val="1877594859"/>
                  </a:ext>
                </a:extLst>
              </a:tr>
            </a:tbl>
          </a:graphicData>
        </a:graphic>
      </p:graphicFrame>
      <p:sp>
        <p:nvSpPr>
          <p:cNvPr id="15" name="Tijdelijke aanduiding voor tekst 8">
            <a:extLst>
              <a:ext uri="{FF2B5EF4-FFF2-40B4-BE49-F238E27FC236}">
                <a16:creationId xmlns:a16="http://schemas.microsoft.com/office/drawing/2014/main" id="{A58CD4DE-C1E2-40C8-89D8-08D1B70199CE}"/>
              </a:ext>
            </a:extLst>
          </p:cNvPr>
          <p:cNvSpPr txBox="1">
            <a:spLocks/>
          </p:cNvSpPr>
          <p:nvPr/>
        </p:nvSpPr>
        <p:spPr>
          <a:xfrm>
            <a:off x="5263380" y="4438137"/>
            <a:ext cx="4937760" cy="57949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NL"/>
              <a:t>K-</a:t>
            </a:r>
            <a:r>
              <a:rPr lang="nl-NL" err="1"/>
              <a:t>fold</a:t>
            </a:r>
            <a:r>
              <a:rPr lang="nl-NL"/>
              <a:t> cross </a:t>
            </a:r>
            <a:r>
              <a:rPr lang="nl-NL" err="1"/>
              <a:t>validation</a:t>
            </a:r>
            <a:r>
              <a:rPr lang="nl-NL"/>
              <a:t> score</a:t>
            </a:r>
          </a:p>
        </p:txBody>
      </p:sp>
    </p:spTree>
    <p:extLst>
      <p:ext uri="{BB962C8B-B14F-4D97-AF65-F5344CB8AC3E}">
        <p14:creationId xmlns:p14="http://schemas.microsoft.com/office/powerpoint/2010/main" val="322124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6910E8-9DC5-4F90-94A6-2ECBCE99A5F6}"/>
              </a:ext>
            </a:extLst>
          </p:cNvPr>
          <p:cNvSpPr>
            <a:spLocks noGrp="1"/>
          </p:cNvSpPr>
          <p:nvPr>
            <p:ph type="title"/>
          </p:nvPr>
        </p:nvSpPr>
        <p:spPr/>
        <p:txBody>
          <a:bodyPr/>
          <a:lstStyle/>
          <a:p>
            <a:r>
              <a:rPr lang="nl-NL"/>
              <a:t>MET </a:t>
            </a:r>
            <a:r>
              <a:rPr lang="en-US"/>
              <a:t>prediction - walking</a:t>
            </a:r>
            <a:endParaRPr lang="nl-NL"/>
          </a:p>
        </p:txBody>
      </p:sp>
      <p:sp>
        <p:nvSpPr>
          <p:cNvPr id="3" name="Tijdelijke aanduiding voor tekst 2">
            <a:extLst>
              <a:ext uri="{FF2B5EF4-FFF2-40B4-BE49-F238E27FC236}">
                <a16:creationId xmlns:a16="http://schemas.microsoft.com/office/drawing/2014/main" id="{E386C01F-2A6D-4B8E-9893-69A01527CCE7}"/>
              </a:ext>
            </a:extLst>
          </p:cNvPr>
          <p:cNvSpPr>
            <a:spLocks noGrp="1"/>
          </p:cNvSpPr>
          <p:nvPr>
            <p:ph type="body" idx="1"/>
          </p:nvPr>
        </p:nvSpPr>
        <p:spPr>
          <a:xfrm>
            <a:off x="544068" y="1999588"/>
            <a:ext cx="4937760" cy="823912"/>
          </a:xfrm>
        </p:spPr>
        <p:txBody>
          <a:bodyPr/>
          <a:lstStyle/>
          <a:p>
            <a:r>
              <a:rPr lang="nl-NL"/>
              <a:t>Random Forest Results</a:t>
            </a:r>
          </a:p>
        </p:txBody>
      </p:sp>
      <p:pic>
        <p:nvPicPr>
          <p:cNvPr id="8" name="Picture 8" descr="Chart, bar chart&#10;&#10;Description automatically generated">
            <a:extLst>
              <a:ext uri="{FF2B5EF4-FFF2-40B4-BE49-F238E27FC236}">
                <a16:creationId xmlns:a16="http://schemas.microsoft.com/office/drawing/2014/main" id="{0D06EDBB-EF9C-4C0E-A496-D69859CF9439}"/>
              </a:ext>
            </a:extLst>
          </p:cNvPr>
          <p:cNvPicPr>
            <a:picLocks noGrp="1" noChangeAspect="1"/>
          </p:cNvPicPr>
          <p:nvPr>
            <p:ph sz="half" idx="2"/>
          </p:nvPr>
        </p:nvPicPr>
        <p:blipFill>
          <a:blip r:embed="rId3"/>
          <a:stretch>
            <a:fillRect/>
          </a:stretch>
        </p:blipFill>
        <p:spPr>
          <a:xfrm>
            <a:off x="253539" y="2822689"/>
            <a:ext cx="3343941" cy="2968512"/>
          </a:xfrm>
        </p:spPr>
      </p:pic>
      <p:sp>
        <p:nvSpPr>
          <p:cNvPr id="5" name="Tijdelijke aanduiding voor tekst 4">
            <a:extLst>
              <a:ext uri="{FF2B5EF4-FFF2-40B4-BE49-F238E27FC236}">
                <a16:creationId xmlns:a16="http://schemas.microsoft.com/office/drawing/2014/main" id="{22236426-C6E6-43A4-A563-2CDBA8233BD3}"/>
              </a:ext>
            </a:extLst>
          </p:cNvPr>
          <p:cNvSpPr>
            <a:spLocks noGrp="1"/>
          </p:cNvSpPr>
          <p:nvPr>
            <p:ph type="body" sz="quarter" idx="3"/>
          </p:nvPr>
        </p:nvSpPr>
        <p:spPr>
          <a:xfrm>
            <a:off x="6345936" y="2023400"/>
            <a:ext cx="4937760" cy="823912"/>
          </a:xfrm>
        </p:spPr>
        <p:txBody>
          <a:bodyPr/>
          <a:lstStyle/>
          <a:p>
            <a:r>
              <a:rPr lang="nl-NL"/>
              <a:t>XGBoost Results</a:t>
            </a:r>
          </a:p>
        </p:txBody>
      </p:sp>
      <p:pic>
        <p:nvPicPr>
          <p:cNvPr id="9" name="Picture 9" descr="Chart, bar chart&#10;&#10;Description automatically generated">
            <a:extLst>
              <a:ext uri="{FF2B5EF4-FFF2-40B4-BE49-F238E27FC236}">
                <a16:creationId xmlns:a16="http://schemas.microsoft.com/office/drawing/2014/main" id="{2CB83E52-D90B-48A2-B5EA-64C994D59777}"/>
              </a:ext>
            </a:extLst>
          </p:cNvPr>
          <p:cNvPicPr>
            <a:picLocks noGrp="1" noChangeAspect="1"/>
          </p:cNvPicPr>
          <p:nvPr>
            <p:ph sz="quarter" idx="4"/>
          </p:nvPr>
        </p:nvPicPr>
        <p:blipFill>
          <a:blip r:embed="rId4"/>
          <a:stretch>
            <a:fillRect/>
          </a:stretch>
        </p:blipFill>
        <p:spPr>
          <a:xfrm>
            <a:off x="6286657" y="2822687"/>
            <a:ext cx="3254507" cy="2833574"/>
          </a:xfrm>
        </p:spPr>
      </p:pic>
      <p:sp>
        <p:nvSpPr>
          <p:cNvPr id="7" name="Tijdelijke aanduiding voor dianummer 6">
            <a:extLst>
              <a:ext uri="{FF2B5EF4-FFF2-40B4-BE49-F238E27FC236}">
                <a16:creationId xmlns:a16="http://schemas.microsoft.com/office/drawing/2014/main" id="{E45EDF2B-35FF-4430-ACD8-421E3897FA8E}"/>
              </a:ext>
            </a:extLst>
          </p:cNvPr>
          <p:cNvSpPr>
            <a:spLocks noGrp="1"/>
          </p:cNvSpPr>
          <p:nvPr>
            <p:ph type="sldNum" sz="quarter" idx="12"/>
          </p:nvPr>
        </p:nvSpPr>
        <p:spPr/>
        <p:txBody>
          <a:bodyPr/>
          <a:lstStyle/>
          <a:p>
            <a:fld id="{B2DC25EE-239B-4C5F-AAD1-255A7D5F1EE2}" type="slidenum">
              <a:rPr lang="en-US" smtClean="0"/>
              <a:t>5</a:t>
            </a:fld>
            <a:endParaRPr lang="en-US"/>
          </a:p>
        </p:txBody>
      </p:sp>
      <p:sp>
        <p:nvSpPr>
          <p:cNvPr id="11" name="TextBox 10">
            <a:extLst>
              <a:ext uri="{FF2B5EF4-FFF2-40B4-BE49-F238E27FC236}">
                <a16:creationId xmlns:a16="http://schemas.microsoft.com/office/drawing/2014/main" id="{A12BB9E5-09FD-4D92-9832-B691C70C4E30}"/>
              </a:ext>
            </a:extLst>
          </p:cNvPr>
          <p:cNvSpPr txBox="1"/>
          <p:nvPr/>
        </p:nvSpPr>
        <p:spPr>
          <a:xfrm>
            <a:off x="3509963" y="3200400"/>
            <a:ext cx="28305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ea typeface="+mn-lt"/>
                <a:cs typeface="+mn-lt"/>
              </a:rPr>
              <a:t>6 features used:</a:t>
            </a:r>
          </a:p>
          <a:p>
            <a:r>
              <a:rPr lang="en-GB" sz="1600">
                <a:ea typeface="+mn-lt"/>
                <a:cs typeface="+mn-lt"/>
              </a:rPr>
              <a:t>- sum_mag_acc </a:t>
            </a:r>
            <a:endParaRPr lang="en-US" sz="1600">
              <a:ea typeface="+mn-lt"/>
              <a:cs typeface="+mn-lt"/>
            </a:endParaRPr>
          </a:p>
          <a:p>
            <a:r>
              <a:rPr lang="en-GB" sz="1600">
                <a:ea typeface="+mn-lt"/>
                <a:cs typeface="+mn-lt"/>
              </a:rPr>
              <a:t>- weight_kg</a:t>
            </a:r>
            <a:endParaRPr lang="en-US" sz="1600">
              <a:ea typeface="+mn-lt"/>
              <a:cs typeface="+mn-lt"/>
            </a:endParaRPr>
          </a:p>
          <a:p>
            <a:r>
              <a:rPr lang="en-GB" sz="1600">
                <a:ea typeface="+mn-lt"/>
                <a:cs typeface="+mn-lt"/>
              </a:rPr>
              <a:t>- length_cm </a:t>
            </a:r>
            <a:endParaRPr lang="en-US" sz="1600">
              <a:ea typeface="+mn-lt"/>
              <a:cs typeface="+mn-lt"/>
            </a:endParaRPr>
          </a:p>
          <a:p>
            <a:r>
              <a:rPr lang="en-GB" sz="1600">
                <a:ea typeface="+mn-lt"/>
                <a:cs typeface="+mn-lt"/>
              </a:rPr>
              <a:t>- age_category</a:t>
            </a:r>
            <a:endParaRPr lang="en-US" sz="1600"/>
          </a:p>
          <a:p>
            <a:r>
              <a:rPr lang="en-GB" sz="1600">
                <a:ea typeface="+mn-lt"/>
                <a:cs typeface="+mn-lt"/>
              </a:rPr>
              <a:t>- meets_balance_guidelines</a:t>
            </a:r>
          </a:p>
          <a:p>
            <a:r>
              <a:rPr lang="en-GB" sz="1600">
                <a:ea typeface="+mn-lt"/>
                <a:cs typeface="+mn-lt"/>
              </a:rPr>
              <a:t>- mean_speed</a:t>
            </a:r>
            <a:endParaRPr lang="en-GB" sz="1600"/>
          </a:p>
        </p:txBody>
      </p:sp>
      <p:sp>
        <p:nvSpPr>
          <p:cNvPr id="12" name="TextBox 11">
            <a:extLst>
              <a:ext uri="{FF2B5EF4-FFF2-40B4-BE49-F238E27FC236}">
                <a16:creationId xmlns:a16="http://schemas.microsoft.com/office/drawing/2014/main" id="{34E2A1E6-14D0-4735-9E0B-A4715CEF1153}"/>
              </a:ext>
            </a:extLst>
          </p:cNvPr>
          <p:cNvSpPr txBox="1"/>
          <p:nvPr/>
        </p:nvSpPr>
        <p:spPr>
          <a:xfrm>
            <a:off x="9510712" y="3136900"/>
            <a:ext cx="28305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ea typeface="+mn-lt"/>
                <a:cs typeface="+mn-lt"/>
              </a:rPr>
              <a:t>6 features used:</a:t>
            </a:r>
          </a:p>
          <a:p>
            <a:r>
              <a:rPr lang="en-GB" sz="1600">
                <a:ea typeface="+mn-lt"/>
                <a:cs typeface="+mn-lt"/>
              </a:rPr>
              <a:t>- sum_mag_acc </a:t>
            </a:r>
            <a:endParaRPr lang="en-US" sz="1600">
              <a:ea typeface="+mn-lt"/>
              <a:cs typeface="+mn-lt"/>
            </a:endParaRPr>
          </a:p>
          <a:p>
            <a:r>
              <a:rPr lang="en-GB" sz="1600">
                <a:ea typeface="+mn-lt"/>
                <a:cs typeface="+mn-lt"/>
              </a:rPr>
              <a:t>- weight_kg</a:t>
            </a:r>
            <a:endParaRPr lang="en-US" sz="1600">
              <a:ea typeface="+mn-lt"/>
              <a:cs typeface="+mn-lt"/>
            </a:endParaRPr>
          </a:p>
          <a:p>
            <a:r>
              <a:rPr lang="en-GB" sz="1600">
                <a:ea typeface="+mn-lt"/>
                <a:cs typeface="+mn-lt"/>
              </a:rPr>
              <a:t>- length_cm </a:t>
            </a:r>
            <a:endParaRPr lang="en-US" sz="1600">
              <a:ea typeface="+mn-lt"/>
              <a:cs typeface="+mn-lt"/>
            </a:endParaRPr>
          </a:p>
          <a:p>
            <a:r>
              <a:rPr lang="en-GB" sz="1600">
                <a:ea typeface="+mn-lt"/>
                <a:cs typeface="+mn-lt"/>
              </a:rPr>
              <a:t>- age_category</a:t>
            </a:r>
            <a:endParaRPr lang="en-US" sz="1600"/>
          </a:p>
          <a:p>
            <a:r>
              <a:rPr lang="en-GB" sz="1600">
                <a:ea typeface="+mn-lt"/>
                <a:cs typeface="+mn-lt"/>
              </a:rPr>
              <a:t>- meets_balance_guidelines</a:t>
            </a:r>
          </a:p>
          <a:p>
            <a:r>
              <a:rPr lang="en-GB" sz="1600">
                <a:ea typeface="+mn-lt"/>
                <a:cs typeface="+mn-lt"/>
              </a:rPr>
              <a:t>- mean_speed</a:t>
            </a:r>
            <a:endParaRPr lang="en-GB" sz="1600"/>
          </a:p>
        </p:txBody>
      </p:sp>
    </p:spTree>
    <p:extLst>
      <p:ext uri="{BB962C8B-B14F-4D97-AF65-F5344CB8AC3E}">
        <p14:creationId xmlns:p14="http://schemas.microsoft.com/office/powerpoint/2010/main" val="369614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6910E8-9DC5-4F90-94A6-2ECBCE99A5F6}"/>
              </a:ext>
            </a:extLst>
          </p:cNvPr>
          <p:cNvSpPr>
            <a:spLocks noGrp="1"/>
          </p:cNvSpPr>
          <p:nvPr>
            <p:ph type="title"/>
          </p:nvPr>
        </p:nvSpPr>
        <p:spPr/>
        <p:txBody>
          <a:bodyPr/>
          <a:lstStyle/>
          <a:p>
            <a:r>
              <a:rPr lang="nl-NL"/>
              <a:t>MET </a:t>
            </a:r>
            <a:r>
              <a:rPr lang="en-US"/>
              <a:t>prediction - running</a:t>
            </a:r>
            <a:endParaRPr lang="nl-NL"/>
          </a:p>
        </p:txBody>
      </p:sp>
      <p:sp>
        <p:nvSpPr>
          <p:cNvPr id="3" name="Tijdelijke aanduiding voor tekst 2">
            <a:extLst>
              <a:ext uri="{FF2B5EF4-FFF2-40B4-BE49-F238E27FC236}">
                <a16:creationId xmlns:a16="http://schemas.microsoft.com/office/drawing/2014/main" id="{E386C01F-2A6D-4B8E-9893-69A01527CCE7}"/>
              </a:ext>
            </a:extLst>
          </p:cNvPr>
          <p:cNvSpPr>
            <a:spLocks noGrp="1"/>
          </p:cNvSpPr>
          <p:nvPr>
            <p:ph type="body" idx="1"/>
          </p:nvPr>
        </p:nvSpPr>
        <p:spPr>
          <a:xfrm>
            <a:off x="544068" y="1999588"/>
            <a:ext cx="4937760" cy="823912"/>
          </a:xfrm>
        </p:spPr>
        <p:txBody>
          <a:bodyPr/>
          <a:lstStyle/>
          <a:p>
            <a:r>
              <a:rPr lang="nl-NL"/>
              <a:t>Random Forest Results</a:t>
            </a:r>
          </a:p>
        </p:txBody>
      </p:sp>
      <p:sp>
        <p:nvSpPr>
          <p:cNvPr id="5" name="Tijdelijke aanduiding voor tekst 4">
            <a:extLst>
              <a:ext uri="{FF2B5EF4-FFF2-40B4-BE49-F238E27FC236}">
                <a16:creationId xmlns:a16="http://schemas.microsoft.com/office/drawing/2014/main" id="{22236426-C6E6-43A4-A563-2CDBA8233BD3}"/>
              </a:ext>
            </a:extLst>
          </p:cNvPr>
          <p:cNvSpPr>
            <a:spLocks noGrp="1"/>
          </p:cNvSpPr>
          <p:nvPr>
            <p:ph type="body" sz="quarter" idx="3"/>
          </p:nvPr>
        </p:nvSpPr>
        <p:spPr>
          <a:xfrm>
            <a:off x="6345936" y="2023400"/>
            <a:ext cx="4937760" cy="823912"/>
          </a:xfrm>
        </p:spPr>
        <p:txBody>
          <a:bodyPr/>
          <a:lstStyle/>
          <a:p>
            <a:r>
              <a:rPr lang="nl-NL"/>
              <a:t>XGBoost Results</a:t>
            </a:r>
          </a:p>
        </p:txBody>
      </p:sp>
      <p:sp>
        <p:nvSpPr>
          <p:cNvPr id="7" name="Tijdelijke aanduiding voor dianummer 6">
            <a:extLst>
              <a:ext uri="{FF2B5EF4-FFF2-40B4-BE49-F238E27FC236}">
                <a16:creationId xmlns:a16="http://schemas.microsoft.com/office/drawing/2014/main" id="{E45EDF2B-35FF-4430-ACD8-421E3897FA8E}"/>
              </a:ext>
            </a:extLst>
          </p:cNvPr>
          <p:cNvSpPr>
            <a:spLocks noGrp="1"/>
          </p:cNvSpPr>
          <p:nvPr>
            <p:ph type="sldNum" sz="quarter" idx="12"/>
          </p:nvPr>
        </p:nvSpPr>
        <p:spPr/>
        <p:txBody>
          <a:bodyPr/>
          <a:lstStyle/>
          <a:p>
            <a:fld id="{B2DC25EE-239B-4C5F-AAD1-255A7D5F1EE2}" type="slidenum">
              <a:rPr lang="en-US" smtClean="0"/>
              <a:t>6</a:t>
            </a:fld>
            <a:endParaRPr lang="en-US"/>
          </a:p>
        </p:txBody>
      </p:sp>
      <p:sp>
        <p:nvSpPr>
          <p:cNvPr id="11" name="TextBox 10">
            <a:extLst>
              <a:ext uri="{FF2B5EF4-FFF2-40B4-BE49-F238E27FC236}">
                <a16:creationId xmlns:a16="http://schemas.microsoft.com/office/drawing/2014/main" id="{A12BB9E5-09FD-4D92-9832-B691C70C4E30}"/>
              </a:ext>
            </a:extLst>
          </p:cNvPr>
          <p:cNvSpPr txBox="1"/>
          <p:nvPr/>
        </p:nvSpPr>
        <p:spPr>
          <a:xfrm>
            <a:off x="3748088" y="3200400"/>
            <a:ext cx="28305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ea typeface="+mn-lt"/>
                <a:cs typeface="+mn-lt"/>
              </a:rPr>
              <a:t>6 features used:</a:t>
            </a:r>
          </a:p>
          <a:p>
            <a:r>
              <a:rPr lang="en-GB" sz="1600">
                <a:ea typeface="+mn-lt"/>
                <a:cs typeface="+mn-lt"/>
              </a:rPr>
              <a:t>- </a:t>
            </a:r>
            <a:r>
              <a:rPr lang="en-GB" sz="1600" err="1">
                <a:ea typeface="+mn-lt"/>
                <a:cs typeface="+mn-lt"/>
              </a:rPr>
              <a:t>sum_mag_acc</a:t>
            </a:r>
            <a:r>
              <a:rPr lang="en-GB" sz="1600">
                <a:ea typeface="+mn-lt"/>
                <a:cs typeface="+mn-lt"/>
              </a:rPr>
              <a:t> </a:t>
            </a:r>
            <a:endParaRPr lang="en-US" sz="1600">
              <a:ea typeface="+mn-lt"/>
              <a:cs typeface="+mn-lt"/>
            </a:endParaRPr>
          </a:p>
          <a:p>
            <a:r>
              <a:rPr lang="en-GB" sz="1600">
                <a:ea typeface="+mn-lt"/>
                <a:cs typeface="+mn-lt"/>
              </a:rPr>
              <a:t>- </a:t>
            </a:r>
            <a:r>
              <a:rPr lang="en-GB" sz="1600" err="1">
                <a:ea typeface="+mn-lt"/>
                <a:cs typeface="+mn-lt"/>
              </a:rPr>
              <a:t>weight_kg</a:t>
            </a:r>
            <a:endParaRPr lang="en-US" sz="1600" err="1">
              <a:ea typeface="+mn-lt"/>
              <a:cs typeface="+mn-lt"/>
            </a:endParaRPr>
          </a:p>
          <a:p>
            <a:r>
              <a:rPr lang="en-GB" sz="1600">
                <a:ea typeface="+mn-lt"/>
                <a:cs typeface="+mn-lt"/>
              </a:rPr>
              <a:t>- </a:t>
            </a:r>
            <a:r>
              <a:rPr lang="en-GB" sz="1600" err="1">
                <a:ea typeface="+mn-lt"/>
                <a:cs typeface="+mn-lt"/>
              </a:rPr>
              <a:t>length_cm</a:t>
            </a:r>
            <a:r>
              <a:rPr lang="en-GB" sz="1600">
                <a:ea typeface="+mn-lt"/>
                <a:cs typeface="+mn-lt"/>
              </a:rPr>
              <a:t> </a:t>
            </a:r>
            <a:endParaRPr lang="en-US" sz="1600">
              <a:ea typeface="+mn-lt"/>
              <a:cs typeface="+mn-lt"/>
            </a:endParaRPr>
          </a:p>
          <a:p>
            <a:r>
              <a:rPr lang="en-GB" sz="1600">
                <a:ea typeface="+mn-lt"/>
                <a:cs typeface="+mn-lt"/>
              </a:rPr>
              <a:t>- </a:t>
            </a:r>
            <a:r>
              <a:rPr lang="en-GB" sz="1600" err="1">
                <a:ea typeface="+mn-lt"/>
                <a:cs typeface="+mn-lt"/>
              </a:rPr>
              <a:t>age_category</a:t>
            </a:r>
            <a:endParaRPr lang="en-US" sz="1600" err="1"/>
          </a:p>
          <a:p>
            <a:r>
              <a:rPr lang="en-GB" sz="1600">
                <a:ea typeface="+mn-lt"/>
                <a:cs typeface="+mn-lt"/>
              </a:rPr>
              <a:t>- estimated level</a:t>
            </a:r>
          </a:p>
          <a:p>
            <a:r>
              <a:rPr lang="en-GB" sz="1600">
                <a:ea typeface="+mn-lt"/>
                <a:cs typeface="+mn-lt"/>
              </a:rPr>
              <a:t>- </a:t>
            </a:r>
            <a:r>
              <a:rPr lang="en-GB" sz="1600" err="1">
                <a:ea typeface="+mn-lt"/>
                <a:cs typeface="+mn-lt"/>
              </a:rPr>
              <a:t>mean_speed</a:t>
            </a:r>
            <a:endParaRPr lang="en-GB" sz="1600" err="1"/>
          </a:p>
        </p:txBody>
      </p:sp>
      <p:sp>
        <p:nvSpPr>
          <p:cNvPr id="12" name="TextBox 11">
            <a:extLst>
              <a:ext uri="{FF2B5EF4-FFF2-40B4-BE49-F238E27FC236}">
                <a16:creationId xmlns:a16="http://schemas.microsoft.com/office/drawing/2014/main" id="{34E2A1E6-14D0-4735-9E0B-A4715CEF1153}"/>
              </a:ext>
            </a:extLst>
          </p:cNvPr>
          <p:cNvSpPr txBox="1"/>
          <p:nvPr/>
        </p:nvSpPr>
        <p:spPr>
          <a:xfrm>
            <a:off x="9510712" y="3136900"/>
            <a:ext cx="28305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ea typeface="+mn-lt"/>
                <a:cs typeface="+mn-lt"/>
              </a:rPr>
              <a:t>6 features used:</a:t>
            </a:r>
          </a:p>
          <a:p>
            <a:r>
              <a:rPr lang="en-GB" sz="1600">
                <a:ea typeface="+mn-lt"/>
                <a:cs typeface="+mn-lt"/>
              </a:rPr>
              <a:t>- </a:t>
            </a:r>
            <a:r>
              <a:rPr lang="en-GB" sz="1600" err="1">
                <a:ea typeface="+mn-lt"/>
                <a:cs typeface="+mn-lt"/>
              </a:rPr>
              <a:t>sum_mag_acc</a:t>
            </a:r>
            <a:r>
              <a:rPr lang="en-GB" sz="1600">
                <a:ea typeface="+mn-lt"/>
                <a:cs typeface="+mn-lt"/>
              </a:rPr>
              <a:t> </a:t>
            </a:r>
            <a:endParaRPr lang="en-US" sz="1600">
              <a:ea typeface="+mn-lt"/>
              <a:cs typeface="+mn-lt"/>
            </a:endParaRPr>
          </a:p>
          <a:p>
            <a:r>
              <a:rPr lang="en-GB" sz="1600">
                <a:ea typeface="+mn-lt"/>
                <a:cs typeface="+mn-lt"/>
              </a:rPr>
              <a:t>- </a:t>
            </a:r>
            <a:r>
              <a:rPr lang="en-GB" sz="1600" err="1">
                <a:ea typeface="+mn-lt"/>
                <a:cs typeface="+mn-lt"/>
              </a:rPr>
              <a:t>weight_kg</a:t>
            </a:r>
            <a:endParaRPr lang="en-US" sz="1600" err="1">
              <a:ea typeface="+mn-lt"/>
              <a:cs typeface="+mn-lt"/>
            </a:endParaRPr>
          </a:p>
          <a:p>
            <a:r>
              <a:rPr lang="en-GB" sz="1600">
                <a:ea typeface="+mn-lt"/>
                <a:cs typeface="+mn-lt"/>
              </a:rPr>
              <a:t>- </a:t>
            </a:r>
            <a:r>
              <a:rPr lang="en-GB" sz="1600" err="1">
                <a:ea typeface="+mn-lt"/>
                <a:cs typeface="+mn-lt"/>
              </a:rPr>
              <a:t>length_cm</a:t>
            </a:r>
            <a:r>
              <a:rPr lang="en-GB" sz="1600">
                <a:ea typeface="+mn-lt"/>
                <a:cs typeface="+mn-lt"/>
              </a:rPr>
              <a:t> </a:t>
            </a:r>
            <a:endParaRPr lang="en-US" sz="1600">
              <a:ea typeface="+mn-lt"/>
              <a:cs typeface="+mn-lt"/>
            </a:endParaRPr>
          </a:p>
          <a:p>
            <a:r>
              <a:rPr lang="en-GB" sz="1600">
                <a:ea typeface="+mn-lt"/>
                <a:cs typeface="+mn-lt"/>
              </a:rPr>
              <a:t>- </a:t>
            </a:r>
            <a:r>
              <a:rPr lang="en-GB" sz="1600" err="1">
                <a:ea typeface="+mn-lt"/>
                <a:cs typeface="+mn-lt"/>
              </a:rPr>
              <a:t>age_category</a:t>
            </a:r>
            <a:endParaRPr lang="en-US" sz="1600" err="1"/>
          </a:p>
          <a:p>
            <a:r>
              <a:rPr lang="en-GB" sz="1600">
                <a:ea typeface="+mn-lt"/>
                <a:cs typeface="+mn-lt"/>
              </a:rPr>
              <a:t>- </a:t>
            </a:r>
            <a:r>
              <a:rPr lang="en-GB" sz="1600" err="1">
                <a:ea typeface="+mn-lt"/>
                <a:cs typeface="+mn-lt"/>
              </a:rPr>
              <a:t>is_sporter</a:t>
            </a:r>
          </a:p>
          <a:p>
            <a:r>
              <a:rPr lang="en-GB" sz="1600">
                <a:ea typeface="+mn-lt"/>
                <a:cs typeface="+mn-lt"/>
              </a:rPr>
              <a:t>- </a:t>
            </a:r>
            <a:r>
              <a:rPr lang="en-GB" sz="1600" err="1">
                <a:ea typeface="+mn-lt"/>
                <a:cs typeface="+mn-lt"/>
              </a:rPr>
              <a:t>mean_speed</a:t>
            </a:r>
            <a:endParaRPr lang="en-GB" sz="1600" err="1"/>
          </a:p>
        </p:txBody>
      </p:sp>
      <p:pic>
        <p:nvPicPr>
          <p:cNvPr id="14" name="Picture 14" descr="Chart, bar chart&#10;&#10;Description automatically generated">
            <a:extLst>
              <a:ext uri="{FF2B5EF4-FFF2-40B4-BE49-F238E27FC236}">
                <a16:creationId xmlns:a16="http://schemas.microsoft.com/office/drawing/2014/main" id="{42A983A5-43EF-4891-99D7-7DF17BA6D6E2}"/>
              </a:ext>
            </a:extLst>
          </p:cNvPr>
          <p:cNvPicPr>
            <a:picLocks noGrp="1" noChangeAspect="1"/>
          </p:cNvPicPr>
          <p:nvPr>
            <p:ph sz="half" idx="2"/>
          </p:nvPr>
        </p:nvPicPr>
        <p:blipFill>
          <a:blip r:embed="rId3"/>
          <a:stretch>
            <a:fillRect/>
          </a:stretch>
        </p:blipFill>
        <p:spPr>
          <a:xfrm>
            <a:off x="487244" y="3013187"/>
            <a:ext cx="3297220" cy="2809762"/>
          </a:xfrm>
        </p:spPr>
      </p:pic>
      <p:pic>
        <p:nvPicPr>
          <p:cNvPr id="15" name="Picture 15" descr="Chart, bar chart&#10;&#10;Description automatically generated">
            <a:extLst>
              <a:ext uri="{FF2B5EF4-FFF2-40B4-BE49-F238E27FC236}">
                <a16:creationId xmlns:a16="http://schemas.microsoft.com/office/drawing/2014/main" id="{9980FE3B-46E4-4ABE-9517-9444E826D35E}"/>
              </a:ext>
            </a:extLst>
          </p:cNvPr>
          <p:cNvPicPr>
            <a:picLocks noGrp="1" noChangeAspect="1"/>
          </p:cNvPicPr>
          <p:nvPr>
            <p:ph sz="quarter" idx="4"/>
          </p:nvPr>
        </p:nvPicPr>
        <p:blipFill>
          <a:blip r:embed="rId4"/>
          <a:stretch>
            <a:fillRect/>
          </a:stretch>
        </p:blipFill>
        <p:spPr>
          <a:xfrm>
            <a:off x="5980138" y="2933812"/>
            <a:ext cx="3526231" cy="2968511"/>
          </a:xfrm>
        </p:spPr>
      </p:pic>
    </p:spTree>
    <p:extLst>
      <p:ext uri="{BB962C8B-B14F-4D97-AF65-F5344CB8AC3E}">
        <p14:creationId xmlns:p14="http://schemas.microsoft.com/office/powerpoint/2010/main" val="128121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6910E8-9DC5-4F90-94A6-2ECBCE99A5F6}"/>
              </a:ext>
            </a:extLst>
          </p:cNvPr>
          <p:cNvSpPr>
            <a:spLocks noGrp="1"/>
          </p:cNvSpPr>
          <p:nvPr>
            <p:ph type="title"/>
          </p:nvPr>
        </p:nvSpPr>
        <p:spPr/>
        <p:txBody>
          <a:bodyPr/>
          <a:lstStyle/>
          <a:p>
            <a:r>
              <a:rPr lang="nl-NL"/>
              <a:t>MET </a:t>
            </a:r>
            <a:r>
              <a:rPr lang="en-US"/>
              <a:t>prediction – cycling (light + heavy)</a:t>
            </a:r>
            <a:endParaRPr lang="nl-NL"/>
          </a:p>
        </p:txBody>
      </p:sp>
      <p:sp>
        <p:nvSpPr>
          <p:cNvPr id="3" name="Tijdelijke aanduiding voor tekst 2">
            <a:extLst>
              <a:ext uri="{FF2B5EF4-FFF2-40B4-BE49-F238E27FC236}">
                <a16:creationId xmlns:a16="http://schemas.microsoft.com/office/drawing/2014/main" id="{E386C01F-2A6D-4B8E-9893-69A01527CCE7}"/>
              </a:ext>
            </a:extLst>
          </p:cNvPr>
          <p:cNvSpPr>
            <a:spLocks noGrp="1"/>
          </p:cNvSpPr>
          <p:nvPr>
            <p:ph type="body" idx="1"/>
          </p:nvPr>
        </p:nvSpPr>
        <p:spPr>
          <a:xfrm>
            <a:off x="544068" y="1999588"/>
            <a:ext cx="4937760" cy="823912"/>
          </a:xfrm>
        </p:spPr>
        <p:txBody>
          <a:bodyPr/>
          <a:lstStyle/>
          <a:p>
            <a:r>
              <a:rPr lang="nl-NL"/>
              <a:t>Random Forest Results</a:t>
            </a:r>
          </a:p>
        </p:txBody>
      </p:sp>
      <p:sp>
        <p:nvSpPr>
          <p:cNvPr id="5" name="Tijdelijke aanduiding voor tekst 4">
            <a:extLst>
              <a:ext uri="{FF2B5EF4-FFF2-40B4-BE49-F238E27FC236}">
                <a16:creationId xmlns:a16="http://schemas.microsoft.com/office/drawing/2014/main" id="{22236426-C6E6-43A4-A563-2CDBA8233BD3}"/>
              </a:ext>
            </a:extLst>
          </p:cNvPr>
          <p:cNvSpPr>
            <a:spLocks noGrp="1"/>
          </p:cNvSpPr>
          <p:nvPr>
            <p:ph type="body" sz="quarter" idx="3"/>
          </p:nvPr>
        </p:nvSpPr>
        <p:spPr>
          <a:xfrm>
            <a:off x="5566007" y="2005471"/>
            <a:ext cx="4937760" cy="823912"/>
          </a:xfrm>
        </p:spPr>
        <p:txBody>
          <a:bodyPr/>
          <a:lstStyle/>
          <a:p>
            <a:r>
              <a:rPr lang="nl-NL"/>
              <a:t>XGBoost Results</a:t>
            </a:r>
          </a:p>
        </p:txBody>
      </p:sp>
      <p:sp>
        <p:nvSpPr>
          <p:cNvPr id="7" name="Tijdelijke aanduiding voor dianummer 6">
            <a:extLst>
              <a:ext uri="{FF2B5EF4-FFF2-40B4-BE49-F238E27FC236}">
                <a16:creationId xmlns:a16="http://schemas.microsoft.com/office/drawing/2014/main" id="{E45EDF2B-35FF-4430-ACD8-421E3897FA8E}"/>
              </a:ext>
            </a:extLst>
          </p:cNvPr>
          <p:cNvSpPr>
            <a:spLocks noGrp="1"/>
          </p:cNvSpPr>
          <p:nvPr>
            <p:ph type="sldNum" sz="quarter" idx="12"/>
          </p:nvPr>
        </p:nvSpPr>
        <p:spPr/>
        <p:txBody>
          <a:bodyPr/>
          <a:lstStyle/>
          <a:p>
            <a:fld id="{B2DC25EE-239B-4C5F-AAD1-255A7D5F1EE2}" type="slidenum">
              <a:rPr lang="en-US" smtClean="0"/>
              <a:t>7</a:t>
            </a:fld>
            <a:endParaRPr lang="en-US"/>
          </a:p>
        </p:txBody>
      </p:sp>
      <p:sp>
        <p:nvSpPr>
          <p:cNvPr id="11" name="TextBox 10">
            <a:extLst>
              <a:ext uri="{FF2B5EF4-FFF2-40B4-BE49-F238E27FC236}">
                <a16:creationId xmlns:a16="http://schemas.microsoft.com/office/drawing/2014/main" id="{A12BB9E5-09FD-4D92-9832-B691C70C4E30}"/>
              </a:ext>
            </a:extLst>
          </p:cNvPr>
          <p:cNvSpPr txBox="1"/>
          <p:nvPr/>
        </p:nvSpPr>
        <p:spPr>
          <a:xfrm>
            <a:off x="9808230" y="3012141"/>
            <a:ext cx="21940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6 features used:</a:t>
            </a:r>
          </a:p>
          <a:p>
            <a:r>
              <a:rPr lang="en-GB">
                <a:ea typeface="+mn-lt"/>
                <a:cs typeface="+mn-lt"/>
              </a:rPr>
              <a:t>- </a:t>
            </a:r>
            <a:r>
              <a:rPr lang="en-GB" err="1">
                <a:ea typeface="+mn-lt"/>
                <a:cs typeface="+mn-lt"/>
              </a:rPr>
              <a:t>sum_mag_acc</a:t>
            </a:r>
            <a:r>
              <a:rPr lang="en-GB">
                <a:ea typeface="+mn-lt"/>
                <a:cs typeface="+mn-lt"/>
              </a:rPr>
              <a:t> </a:t>
            </a:r>
            <a:endParaRPr lang="en-US">
              <a:ea typeface="+mn-lt"/>
              <a:cs typeface="+mn-lt"/>
            </a:endParaRPr>
          </a:p>
          <a:p>
            <a:r>
              <a:rPr lang="en-GB">
                <a:ea typeface="+mn-lt"/>
                <a:cs typeface="+mn-lt"/>
              </a:rPr>
              <a:t>- </a:t>
            </a:r>
            <a:r>
              <a:rPr lang="en-GB" err="1">
                <a:ea typeface="+mn-lt"/>
                <a:cs typeface="+mn-lt"/>
              </a:rPr>
              <a:t>weight_kg</a:t>
            </a:r>
            <a:endParaRPr lang="en-US">
              <a:ea typeface="+mn-lt"/>
              <a:cs typeface="+mn-lt"/>
            </a:endParaRPr>
          </a:p>
          <a:p>
            <a:r>
              <a:rPr lang="en-GB">
                <a:ea typeface="+mn-lt"/>
                <a:cs typeface="+mn-lt"/>
              </a:rPr>
              <a:t>- </a:t>
            </a:r>
            <a:r>
              <a:rPr lang="en-GB" err="1">
                <a:ea typeface="+mn-lt"/>
                <a:cs typeface="+mn-lt"/>
              </a:rPr>
              <a:t>length_cm</a:t>
            </a:r>
            <a:r>
              <a:rPr lang="en-GB">
                <a:ea typeface="+mn-lt"/>
                <a:cs typeface="+mn-lt"/>
              </a:rPr>
              <a:t> </a:t>
            </a:r>
            <a:endParaRPr lang="en-US">
              <a:ea typeface="+mn-lt"/>
              <a:cs typeface="+mn-lt"/>
            </a:endParaRPr>
          </a:p>
          <a:p>
            <a:r>
              <a:rPr lang="en-GB">
                <a:ea typeface="+mn-lt"/>
                <a:cs typeface="+mn-lt"/>
              </a:rPr>
              <a:t>- </a:t>
            </a:r>
            <a:r>
              <a:rPr lang="en-GB" err="1">
                <a:ea typeface="+mn-lt"/>
                <a:cs typeface="+mn-lt"/>
              </a:rPr>
              <a:t>age_category</a:t>
            </a:r>
            <a:endParaRPr lang="en-US"/>
          </a:p>
          <a:p>
            <a:r>
              <a:rPr lang="en-GB">
                <a:ea typeface="+mn-lt"/>
                <a:cs typeface="+mn-lt"/>
              </a:rPr>
              <a:t>- meets balance guidelines</a:t>
            </a:r>
          </a:p>
          <a:p>
            <a:r>
              <a:rPr lang="en-GB">
                <a:ea typeface="+mn-lt"/>
                <a:cs typeface="+mn-lt"/>
              </a:rPr>
              <a:t>- </a:t>
            </a:r>
            <a:r>
              <a:rPr lang="en-GB" err="1">
                <a:ea typeface="+mn-lt"/>
                <a:cs typeface="+mn-lt"/>
              </a:rPr>
              <a:t>mean_speed</a:t>
            </a:r>
            <a:endParaRPr lang="en-GB"/>
          </a:p>
        </p:txBody>
      </p:sp>
      <p:pic>
        <p:nvPicPr>
          <p:cNvPr id="8" name="Picture 8" descr="Chart, bar chart, histogram&#10;&#10;Description automatically generated">
            <a:extLst>
              <a:ext uri="{FF2B5EF4-FFF2-40B4-BE49-F238E27FC236}">
                <a16:creationId xmlns:a16="http://schemas.microsoft.com/office/drawing/2014/main" id="{595AD36C-6599-4A59-9230-D814EFF1B2E3}"/>
              </a:ext>
            </a:extLst>
          </p:cNvPr>
          <p:cNvPicPr>
            <a:picLocks noGrp="1" noChangeAspect="1"/>
          </p:cNvPicPr>
          <p:nvPr>
            <p:ph sz="half" idx="2"/>
          </p:nvPr>
        </p:nvPicPr>
        <p:blipFill>
          <a:blip r:embed="rId3"/>
          <a:stretch>
            <a:fillRect/>
          </a:stretch>
        </p:blipFill>
        <p:spPr>
          <a:xfrm>
            <a:off x="107423" y="2827170"/>
            <a:ext cx="4766658" cy="3775334"/>
          </a:xfrm>
        </p:spPr>
      </p:pic>
      <p:pic>
        <p:nvPicPr>
          <p:cNvPr id="13" name="Picture 15" descr="Chart, bar chart&#10;&#10;Description automatically generated">
            <a:extLst>
              <a:ext uri="{FF2B5EF4-FFF2-40B4-BE49-F238E27FC236}">
                <a16:creationId xmlns:a16="http://schemas.microsoft.com/office/drawing/2014/main" id="{56DC57E1-3DBB-4FD3-9BD2-CC462F5DA561}"/>
              </a:ext>
            </a:extLst>
          </p:cNvPr>
          <p:cNvPicPr>
            <a:picLocks noGrp="1" noChangeAspect="1"/>
          </p:cNvPicPr>
          <p:nvPr>
            <p:ph sz="quarter" idx="4"/>
          </p:nvPr>
        </p:nvPicPr>
        <p:blipFill>
          <a:blip r:embed="rId4"/>
          <a:stretch>
            <a:fillRect/>
          </a:stretch>
        </p:blipFill>
        <p:spPr>
          <a:xfrm>
            <a:off x="4951731" y="2791311"/>
            <a:ext cx="4669205" cy="3685686"/>
          </a:xfrm>
        </p:spPr>
      </p:pic>
    </p:spTree>
    <p:extLst>
      <p:ext uri="{BB962C8B-B14F-4D97-AF65-F5344CB8AC3E}">
        <p14:creationId xmlns:p14="http://schemas.microsoft.com/office/powerpoint/2010/main" val="195888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6910E8-9DC5-4F90-94A6-2ECBCE99A5F6}"/>
              </a:ext>
            </a:extLst>
          </p:cNvPr>
          <p:cNvSpPr>
            <a:spLocks noGrp="1"/>
          </p:cNvSpPr>
          <p:nvPr>
            <p:ph type="title"/>
          </p:nvPr>
        </p:nvSpPr>
        <p:spPr/>
        <p:txBody>
          <a:bodyPr/>
          <a:lstStyle/>
          <a:p>
            <a:r>
              <a:rPr lang="nl-NL"/>
              <a:t>MET </a:t>
            </a:r>
            <a:r>
              <a:rPr lang="en-US"/>
              <a:t>prediction - standing</a:t>
            </a:r>
            <a:endParaRPr lang="nl-NL"/>
          </a:p>
        </p:txBody>
      </p:sp>
      <p:sp>
        <p:nvSpPr>
          <p:cNvPr id="3" name="Tijdelijke aanduiding voor tekst 2">
            <a:extLst>
              <a:ext uri="{FF2B5EF4-FFF2-40B4-BE49-F238E27FC236}">
                <a16:creationId xmlns:a16="http://schemas.microsoft.com/office/drawing/2014/main" id="{E386C01F-2A6D-4B8E-9893-69A01527CCE7}"/>
              </a:ext>
            </a:extLst>
          </p:cNvPr>
          <p:cNvSpPr>
            <a:spLocks noGrp="1"/>
          </p:cNvSpPr>
          <p:nvPr>
            <p:ph type="body" idx="1"/>
          </p:nvPr>
        </p:nvSpPr>
        <p:spPr>
          <a:xfrm>
            <a:off x="544068" y="1999588"/>
            <a:ext cx="4937760" cy="823912"/>
          </a:xfrm>
        </p:spPr>
        <p:txBody>
          <a:bodyPr/>
          <a:lstStyle/>
          <a:p>
            <a:r>
              <a:rPr lang="nl-NL"/>
              <a:t>Random Forest Results</a:t>
            </a:r>
          </a:p>
        </p:txBody>
      </p:sp>
      <p:sp>
        <p:nvSpPr>
          <p:cNvPr id="5" name="Tijdelijke aanduiding voor tekst 4">
            <a:extLst>
              <a:ext uri="{FF2B5EF4-FFF2-40B4-BE49-F238E27FC236}">
                <a16:creationId xmlns:a16="http://schemas.microsoft.com/office/drawing/2014/main" id="{22236426-C6E6-43A4-A563-2CDBA8233BD3}"/>
              </a:ext>
            </a:extLst>
          </p:cNvPr>
          <p:cNvSpPr>
            <a:spLocks noGrp="1"/>
          </p:cNvSpPr>
          <p:nvPr>
            <p:ph type="body" sz="quarter" idx="3"/>
          </p:nvPr>
        </p:nvSpPr>
        <p:spPr>
          <a:xfrm>
            <a:off x="6345936" y="2023400"/>
            <a:ext cx="4937760" cy="823912"/>
          </a:xfrm>
        </p:spPr>
        <p:txBody>
          <a:bodyPr/>
          <a:lstStyle/>
          <a:p>
            <a:r>
              <a:rPr lang="nl-NL"/>
              <a:t>XGBoost Results</a:t>
            </a:r>
          </a:p>
        </p:txBody>
      </p:sp>
      <p:sp>
        <p:nvSpPr>
          <p:cNvPr id="7" name="Tijdelijke aanduiding voor dianummer 6">
            <a:extLst>
              <a:ext uri="{FF2B5EF4-FFF2-40B4-BE49-F238E27FC236}">
                <a16:creationId xmlns:a16="http://schemas.microsoft.com/office/drawing/2014/main" id="{E45EDF2B-35FF-4430-ACD8-421E3897FA8E}"/>
              </a:ext>
            </a:extLst>
          </p:cNvPr>
          <p:cNvSpPr>
            <a:spLocks noGrp="1"/>
          </p:cNvSpPr>
          <p:nvPr>
            <p:ph type="sldNum" sz="quarter" idx="12"/>
          </p:nvPr>
        </p:nvSpPr>
        <p:spPr/>
        <p:txBody>
          <a:bodyPr/>
          <a:lstStyle/>
          <a:p>
            <a:fld id="{B2DC25EE-239B-4C5F-AAD1-255A7D5F1EE2}" type="slidenum">
              <a:rPr lang="en-US" smtClean="0"/>
              <a:t>8</a:t>
            </a:fld>
            <a:endParaRPr lang="en-US"/>
          </a:p>
        </p:txBody>
      </p:sp>
      <p:sp>
        <p:nvSpPr>
          <p:cNvPr id="11" name="TextBox 10">
            <a:extLst>
              <a:ext uri="{FF2B5EF4-FFF2-40B4-BE49-F238E27FC236}">
                <a16:creationId xmlns:a16="http://schemas.microsoft.com/office/drawing/2014/main" id="{A12BB9E5-09FD-4D92-9832-B691C70C4E30}"/>
              </a:ext>
            </a:extLst>
          </p:cNvPr>
          <p:cNvSpPr txBox="1"/>
          <p:nvPr/>
        </p:nvSpPr>
        <p:spPr>
          <a:xfrm>
            <a:off x="4168165" y="2936631"/>
            <a:ext cx="235182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ea typeface="+mn-lt"/>
                <a:cs typeface="+mn-lt"/>
              </a:rPr>
              <a:t>7 features used:</a:t>
            </a:r>
          </a:p>
          <a:p>
            <a:r>
              <a:rPr lang="en-GB" sz="1600">
                <a:ea typeface="+mn-lt"/>
                <a:cs typeface="+mn-lt"/>
              </a:rPr>
              <a:t>- </a:t>
            </a:r>
            <a:r>
              <a:rPr lang="en-GB" sz="1600" err="1">
                <a:ea typeface="+mn-lt"/>
                <a:cs typeface="+mn-lt"/>
              </a:rPr>
              <a:t>sum_mag_acc</a:t>
            </a:r>
            <a:r>
              <a:rPr lang="en-GB" sz="1600">
                <a:ea typeface="+mn-lt"/>
                <a:cs typeface="+mn-lt"/>
              </a:rPr>
              <a:t> </a:t>
            </a:r>
            <a:endParaRPr lang="en-US" sz="1600">
              <a:ea typeface="+mn-lt"/>
              <a:cs typeface="+mn-lt"/>
            </a:endParaRPr>
          </a:p>
          <a:p>
            <a:r>
              <a:rPr lang="en-GB" sz="1600">
                <a:ea typeface="+mn-lt"/>
                <a:cs typeface="+mn-lt"/>
              </a:rPr>
              <a:t>- </a:t>
            </a:r>
            <a:r>
              <a:rPr lang="en-GB" sz="1600" err="1">
                <a:ea typeface="+mn-lt"/>
                <a:cs typeface="+mn-lt"/>
              </a:rPr>
              <a:t>weight_kg</a:t>
            </a:r>
            <a:endParaRPr lang="en-US" sz="1600" err="1">
              <a:ea typeface="+mn-lt"/>
              <a:cs typeface="+mn-lt"/>
            </a:endParaRPr>
          </a:p>
          <a:p>
            <a:r>
              <a:rPr lang="en-GB" sz="1600">
                <a:ea typeface="+mn-lt"/>
                <a:cs typeface="+mn-lt"/>
              </a:rPr>
              <a:t>- </a:t>
            </a:r>
            <a:r>
              <a:rPr lang="en-GB" sz="1600" err="1">
                <a:ea typeface="+mn-lt"/>
                <a:cs typeface="+mn-lt"/>
              </a:rPr>
              <a:t>length_cm</a:t>
            </a:r>
            <a:r>
              <a:rPr lang="en-GB" sz="1600">
                <a:ea typeface="+mn-lt"/>
                <a:cs typeface="+mn-lt"/>
              </a:rPr>
              <a:t> </a:t>
            </a:r>
            <a:endParaRPr lang="en-US" sz="1600">
              <a:ea typeface="+mn-lt"/>
              <a:cs typeface="+mn-lt"/>
            </a:endParaRPr>
          </a:p>
          <a:p>
            <a:r>
              <a:rPr lang="en-GB" sz="1600">
                <a:ea typeface="+mn-lt"/>
                <a:cs typeface="+mn-lt"/>
              </a:rPr>
              <a:t>- </a:t>
            </a:r>
            <a:r>
              <a:rPr lang="en-GB" sz="1600" err="1">
                <a:ea typeface="+mn-lt"/>
                <a:cs typeface="+mn-lt"/>
              </a:rPr>
              <a:t>age_category</a:t>
            </a:r>
            <a:endParaRPr lang="en-US" sz="1600" err="1"/>
          </a:p>
          <a:p>
            <a:r>
              <a:rPr lang="en-GB" sz="1600">
                <a:ea typeface="+mn-lt"/>
                <a:cs typeface="+mn-lt"/>
              </a:rPr>
              <a:t>- meets balance guidelines</a:t>
            </a:r>
          </a:p>
          <a:p>
            <a:r>
              <a:rPr lang="en-GB" sz="1600">
                <a:ea typeface="+mn-lt"/>
                <a:cs typeface="+mn-lt"/>
              </a:rPr>
              <a:t>- gender</a:t>
            </a:r>
          </a:p>
          <a:p>
            <a:r>
              <a:rPr lang="en-GB" sz="1600">
                <a:ea typeface="+mn-lt"/>
                <a:cs typeface="+mn-lt"/>
              </a:rPr>
              <a:t>- </a:t>
            </a:r>
            <a:r>
              <a:rPr lang="en-GB" sz="1600" err="1">
                <a:ea typeface="+mn-lt"/>
                <a:cs typeface="+mn-lt"/>
              </a:rPr>
              <a:t>mean_speed</a:t>
            </a:r>
            <a:endParaRPr lang="en-GB" sz="1600" err="1"/>
          </a:p>
        </p:txBody>
      </p:sp>
      <p:sp>
        <p:nvSpPr>
          <p:cNvPr id="12" name="TextBox 11">
            <a:extLst>
              <a:ext uri="{FF2B5EF4-FFF2-40B4-BE49-F238E27FC236}">
                <a16:creationId xmlns:a16="http://schemas.microsoft.com/office/drawing/2014/main" id="{34E2A1E6-14D0-4735-9E0B-A4715CEF1153}"/>
              </a:ext>
            </a:extLst>
          </p:cNvPr>
          <p:cNvSpPr txBox="1"/>
          <p:nvPr/>
        </p:nvSpPr>
        <p:spPr>
          <a:xfrm>
            <a:off x="9872173" y="2902438"/>
            <a:ext cx="1941513"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ea typeface="+mn-lt"/>
                <a:cs typeface="+mn-lt"/>
              </a:rPr>
              <a:t>6 features used:</a:t>
            </a:r>
          </a:p>
          <a:p>
            <a:r>
              <a:rPr lang="en-GB" sz="1600">
                <a:ea typeface="+mn-lt"/>
                <a:cs typeface="+mn-lt"/>
              </a:rPr>
              <a:t>- </a:t>
            </a:r>
            <a:r>
              <a:rPr lang="en-GB" sz="1600" err="1">
                <a:ea typeface="+mn-lt"/>
                <a:cs typeface="+mn-lt"/>
              </a:rPr>
              <a:t>sum_mag_acc</a:t>
            </a:r>
            <a:r>
              <a:rPr lang="en-GB" sz="1600">
                <a:ea typeface="+mn-lt"/>
                <a:cs typeface="+mn-lt"/>
              </a:rPr>
              <a:t> </a:t>
            </a:r>
            <a:endParaRPr lang="en-US" sz="1600">
              <a:ea typeface="+mn-lt"/>
              <a:cs typeface="+mn-lt"/>
            </a:endParaRPr>
          </a:p>
          <a:p>
            <a:r>
              <a:rPr lang="en-GB" sz="1600">
                <a:ea typeface="+mn-lt"/>
                <a:cs typeface="+mn-lt"/>
              </a:rPr>
              <a:t>- </a:t>
            </a:r>
            <a:r>
              <a:rPr lang="en-GB" sz="1600" err="1">
                <a:ea typeface="+mn-lt"/>
                <a:cs typeface="+mn-lt"/>
              </a:rPr>
              <a:t>weight_kg</a:t>
            </a:r>
            <a:endParaRPr lang="en-US" sz="1600" err="1">
              <a:ea typeface="+mn-lt"/>
              <a:cs typeface="+mn-lt"/>
            </a:endParaRPr>
          </a:p>
          <a:p>
            <a:r>
              <a:rPr lang="en-GB" sz="1600">
                <a:ea typeface="+mn-lt"/>
                <a:cs typeface="+mn-lt"/>
              </a:rPr>
              <a:t>- </a:t>
            </a:r>
            <a:r>
              <a:rPr lang="en-GB" sz="1600" err="1">
                <a:ea typeface="+mn-lt"/>
                <a:cs typeface="+mn-lt"/>
              </a:rPr>
              <a:t>length_cm</a:t>
            </a:r>
            <a:r>
              <a:rPr lang="en-GB" sz="1600">
                <a:ea typeface="+mn-lt"/>
                <a:cs typeface="+mn-lt"/>
              </a:rPr>
              <a:t> </a:t>
            </a:r>
            <a:endParaRPr lang="en-US" sz="1600">
              <a:ea typeface="+mn-lt"/>
              <a:cs typeface="+mn-lt"/>
            </a:endParaRPr>
          </a:p>
          <a:p>
            <a:r>
              <a:rPr lang="en-GB" sz="1600">
                <a:ea typeface="+mn-lt"/>
                <a:cs typeface="+mn-lt"/>
              </a:rPr>
              <a:t>- </a:t>
            </a:r>
            <a:r>
              <a:rPr lang="en-GB" sz="1600" err="1">
                <a:ea typeface="+mn-lt"/>
                <a:cs typeface="+mn-lt"/>
              </a:rPr>
              <a:t>age_category</a:t>
            </a:r>
            <a:endParaRPr lang="en-US" sz="1600" err="1"/>
          </a:p>
          <a:p>
            <a:r>
              <a:rPr lang="en-GB" sz="1600">
                <a:ea typeface="+mn-lt"/>
                <a:cs typeface="+mn-lt"/>
              </a:rPr>
              <a:t>- meets activity guidelines</a:t>
            </a:r>
          </a:p>
          <a:p>
            <a:r>
              <a:rPr lang="en-GB" sz="1600">
                <a:ea typeface="+mn-lt"/>
                <a:cs typeface="+mn-lt"/>
              </a:rPr>
              <a:t>- </a:t>
            </a:r>
            <a:r>
              <a:rPr lang="en-GB" sz="1600" err="1">
                <a:ea typeface="+mn-lt"/>
                <a:cs typeface="+mn-lt"/>
              </a:rPr>
              <a:t>mean_speed</a:t>
            </a:r>
            <a:endParaRPr lang="en-GB" sz="1600" err="1"/>
          </a:p>
        </p:txBody>
      </p:sp>
      <p:pic>
        <p:nvPicPr>
          <p:cNvPr id="8" name="Picture 8" descr="Chart, bar chart&#10;&#10;Description automatically generated">
            <a:extLst>
              <a:ext uri="{FF2B5EF4-FFF2-40B4-BE49-F238E27FC236}">
                <a16:creationId xmlns:a16="http://schemas.microsoft.com/office/drawing/2014/main" id="{3CCBA04F-31C8-4FCE-B019-612179037D1A}"/>
              </a:ext>
            </a:extLst>
          </p:cNvPr>
          <p:cNvPicPr>
            <a:picLocks noGrp="1" noChangeAspect="1"/>
          </p:cNvPicPr>
          <p:nvPr>
            <p:ph sz="half" idx="2"/>
          </p:nvPr>
        </p:nvPicPr>
        <p:blipFill>
          <a:blip r:embed="rId3"/>
          <a:stretch>
            <a:fillRect/>
          </a:stretch>
        </p:blipFill>
        <p:spPr>
          <a:xfrm>
            <a:off x="57511" y="2734765"/>
            <a:ext cx="4054719" cy="3388588"/>
          </a:xfrm>
        </p:spPr>
      </p:pic>
      <p:pic>
        <p:nvPicPr>
          <p:cNvPr id="13" name="Picture 15" descr="Chart, bar chart&#10;&#10;Description automatically generated">
            <a:extLst>
              <a:ext uri="{FF2B5EF4-FFF2-40B4-BE49-F238E27FC236}">
                <a16:creationId xmlns:a16="http://schemas.microsoft.com/office/drawing/2014/main" id="{8A0DC158-A27A-4ACC-AEDD-0176DD0A2207}"/>
              </a:ext>
            </a:extLst>
          </p:cNvPr>
          <p:cNvPicPr>
            <a:picLocks noGrp="1" noChangeAspect="1"/>
          </p:cNvPicPr>
          <p:nvPr>
            <p:ph sz="quarter" idx="4"/>
          </p:nvPr>
        </p:nvPicPr>
        <p:blipFill>
          <a:blip r:embed="rId4"/>
          <a:stretch>
            <a:fillRect/>
          </a:stretch>
        </p:blipFill>
        <p:spPr>
          <a:xfrm>
            <a:off x="5877297" y="2822687"/>
            <a:ext cx="3940728" cy="3300664"/>
          </a:xfrm>
        </p:spPr>
      </p:pic>
    </p:spTree>
    <p:extLst>
      <p:ext uri="{BB962C8B-B14F-4D97-AF65-F5344CB8AC3E}">
        <p14:creationId xmlns:p14="http://schemas.microsoft.com/office/powerpoint/2010/main" val="231187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6910E8-9DC5-4F90-94A6-2ECBCE99A5F6}"/>
              </a:ext>
            </a:extLst>
          </p:cNvPr>
          <p:cNvSpPr>
            <a:spLocks noGrp="1"/>
          </p:cNvSpPr>
          <p:nvPr>
            <p:ph type="title"/>
          </p:nvPr>
        </p:nvSpPr>
        <p:spPr/>
        <p:txBody>
          <a:bodyPr/>
          <a:lstStyle/>
          <a:p>
            <a:r>
              <a:rPr lang="nl-NL"/>
              <a:t>MET </a:t>
            </a:r>
            <a:r>
              <a:rPr lang="en-US"/>
              <a:t>prediction - </a:t>
            </a:r>
            <a:r>
              <a:rPr lang="nl-NL" err="1">
                <a:ea typeface="+mj-lt"/>
                <a:cs typeface="+mj-lt"/>
              </a:rPr>
              <a:t>sitting</a:t>
            </a:r>
            <a:endParaRPr lang="nl-NL" err="1"/>
          </a:p>
        </p:txBody>
      </p:sp>
      <p:sp>
        <p:nvSpPr>
          <p:cNvPr id="3" name="Tijdelijke aanduiding voor tekst 2">
            <a:extLst>
              <a:ext uri="{FF2B5EF4-FFF2-40B4-BE49-F238E27FC236}">
                <a16:creationId xmlns:a16="http://schemas.microsoft.com/office/drawing/2014/main" id="{E386C01F-2A6D-4B8E-9893-69A01527CCE7}"/>
              </a:ext>
            </a:extLst>
          </p:cNvPr>
          <p:cNvSpPr>
            <a:spLocks noGrp="1"/>
          </p:cNvSpPr>
          <p:nvPr>
            <p:ph type="body" idx="1"/>
          </p:nvPr>
        </p:nvSpPr>
        <p:spPr>
          <a:xfrm>
            <a:off x="544068" y="1999588"/>
            <a:ext cx="4937760" cy="823912"/>
          </a:xfrm>
        </p:spPr>
        <p:txBody>
          <a:bodyPr/>
          <a:lstStyle/>
          <a:p>
            <a:r>
              <a:rPr lang="nl-NL"/>
              <a:t>Random Forest Results</a:t>
            </a:r>
          </a:p>
        </p:txBody>
      </p:sp>
      <p:sp>
        <p:nvSpPr>
          <p:cNvPr id="5" name="Tijdelijke aanduiding voor tekst 4">
            <a:extLst>
              <a:ext uri="{FF2B5EF4-FFF2-40B4-BE49-F238E27FC236}">
                <a16:creationId xmlns:a16="http://schemas.microsoft.com/office/drawing/2014/main" id="{22236426-C6E6-43A4-A563-2CDBA8233BD3}"/>
              </a:ext>
            </a:extLst>
          </p:cNvPr>
          <p:cNvSpPr>
            <a:spLocks noGrp="1"/>
          </p:cNvSpPr>
          <p:nvPr>
            <p:ph type="body" sz="quarter" idx="3"/>
          </p:nvPr>
        </p:nvSpPr>
        <p:spPr>
          <a:xfrm>
            <a:off x="6345936" y="2023400"/>
            <a:ext cx="4937760" cy="823912"/>
          </a:xfrm>
        </p:spPr>
        <p:txBody>
          <a:bodyPr/>
          <a:lstStyle/>
          <a:p>
            <a:r>
              <a:rPr lang="nl-NL"/>
              <a:t>XGBoost Results</a:t>
            </a:r>
          </a:p>
        </p:txBody>
      </p:sp>
      <p:sp>
        <p:nvSpPr>
          <p:cNvPr id="7" name="Tijdelijke aanduiding voor dianummer 6">
            <a:extLst>
              <a:ext uri="{FF2B5EF4-FFF2-40B4-BE49-F238E27FC236}">
                <a16:creationId xmlns:a16="http://schemas.microsoft.com/office/drawing/2014/main" id="{E45EDF2B-35FF-4430-ACD8-421E3897FA8E}"/>
              </a:ext>
            </a:extLst>
          </p:cNvPr>
          <p:cNvSpPr>
            <a:spLocks noGrp="1"/>
          </p:cNvSpPr>
          <p:nvPr>
            <p:ph type="sldNum" sz="quarter" idx="12"/>
          </p:nvPr>
        </p:nvSpPr>
        <p:spPr/>
        <p:txBody>
          <a:bodyPr/>
          <a:lstStyle/>
          <a:p>
            <a:fld id="{B2DC25EE-239B-4C5F-AAD1-255A7D5F1EE2}" type="slidenum">
              <a:rPr lang="en-US" smtClean="0"/>
              <a:t>9</a:t>
            </a:fld>
            <a:endParaRPr lang="en-US"/>
          </a:p>
        </p:txBody>
      </p:sp>
      <p:sp>
        <p:nvSpPr>
          <p:cNvPr id="12" name="TextBox 11">
            <a:extLst>
              <a:ext uri="{FF2B5EF4-FFF2-40B4-BE49-F238E27FC236}">
                <a16:creationId xmlns:a16="http://schemas.microsoft.com/office/drawing/2014/main" id="{34E2A1E6-14D0-4735-9E0B-A4715CEF1153}"/>
              </a:ext>
            </a:extLst>
          </p:cNvPr>
          <p:cNvSpPr txBox="1"/>
          <p:nvPr/>
        </p:nvSpPr>
        <p:spPr>
          <a:xfrm>
            <a:off x="9872173" y="2902438"/>
            <a:ext cx="215487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6 features used:</a:t>
            </a:r>
          </a:p>
          <a:p>
            <a:r>
              <a:rPr lang="en-GB">
                <a:ea typeface="+mn-lt"/>
                <a:cs typeface="+mn-lt"/>
              </a:rPr>
              <a:t>- </a:t>
            </a:r>
            <a:r>
              <a:rPr lang="en-GB" err="1">
                <a:ea typeface="+mn-lt"/>
                <a:cs typeface="+mn-lt"/>
              </a:rPr>
              <a:t>sum_mag_acc</a:t>
            </a:r>
            <a:r>
              <a:rPr lang="en-GB">
                <a:ea typeface="+mn-lt"/>
                <a:cs typeface="+mn-lt"/>
              </a:rPr>
              <a:t> </a:t>
            </a:r>
            <a:endParaRPr lang="en-US">
              <a:ea typeface="+mn-lt"/>
              <a:cs typeface="+mn-lt"/>
            </a:endParaRPr>
          </a:p>
          <a:p>
            <a:r>
              <a:rPr lang="en-GB">
                <a:ea typeface="+mn-lt"/>
                <a:cs typeface="+mn-lt"/>
              </a:rPr>
              <a:t>- </a:t>
            </a:r>
            <a:r>
              <a:rPr lang="en-GB" err="1">
                <a:ea typeface="+mn-lt"/>
                <a:cs typeface="+mn-lt"/>
              </a:rPr>
              <a:t>weight_kg</a:t>
            </a:r>
            <a:endParaRPr lang="en-US">
              <a:ea typeface="+mn-lt"/>
              <a:cs typeface="+mn-lt"/>
            </a:endParaRPr>
          </a:p>
          <a:p>
            <a:r>
              <a:rPr lang="en-GB">
                <a:ea typeface="+mn-lt"/>
                <a:cs typeface="+mn-lt"/>
              </a:rPr>
              <a:t>- </a:t>
            </a:r>
            <a:r>
              <a:rPr lang="en-GB" err="1">
                <a:ea typeface="+mn-lt"/>
                <a:cs typeface="+mn-lt"/>
              </a:rPr>
              <a:t>length_cm</a:t>
            </a:r>
            <a:r>
              <a:rPr lang="en-GB">
                <a:ea typeface="+mn-lt"/>
                <a:cs typeface="+mn-lt"/>
              </a:rPr>
              <a:t> </a:t>
            </a:r>
            <a:endParaRPr lang="en-US">
              <a:ea typeface="+mn-lt"/>
              <a:cs typeface="+mn-lt"/>
            </a:endParaRPr>
          </a:p>
          <a:p>
            <a:r>
              <a:rPr lang="en-GB">
                <a:ea typeface="+mn-lt"/>
                <a:cs typeface="+mn-lt"/>
              </a:rPr>
              <a:t>- </a:t>
            </a:r>
            <a:r>
              <a:rPr lang="en-GB" err="1">
                <a:ea typeface="+mn-lt"/>
                <a:cs typeface="+mn-lt"/>
              </a:rPr>
              <a:t>age_category</a:t>
            </a:r>
            <a:endParaRPr lang="en-US"/>
          </a:p>
          <a:p>
            <a:r>
              <a:rPr lang="en-GB">
                <a:ea typeface="+mn-lt"/>
                <a:cs typeface="+mn-lt"/>
              </a:rPr>
              <a:t>- </a:t>
            </a:r>
            <a:r>
              <a:rPr lang="en-GB" err="1">
                <a:ea typeface="+mn-lt"/>
                <a:cs typeface="+mn-lt"/>
              </a:rPr>
              <a:t>is_sporter</a:t>
            </a:r>
            <a:endParaRPr lang="en-GB">
              <a:ea typeface="+mn-lt"/>
              <a:cs typeface="+mn-lt"/>
            </a:endParaRPr>
          </a:p>
          <a:p>
            <a:r>
              <a:rPr lang="en-GB">
                <a:ea typeface="+mn-lt"/>
                <a:cs typeface="+mn-lt"/>
              </a:rPr>
              <a:t>- </a:t>
            </a:r>
            <a:r>
              <a:rPr lang="en-GB" err="1">
                <a:ea typeface="+mn-lt"/>
                <a:cs typeface="+mn-lt"/>
              </a:rPr>
              <a:t>mean_speed</a:t>
            </a:r>
            <a:endParaRPr lang="en-GB"/>
          </a:p>
        </p:txBody>
      </p:sp>
      <p:pic>
        <p:nvPicPr>
          <p:cNvPr id="14" name="Picture 14" descr="Chart, bar chart&#10;&#10;Description automatically generated">
            <a:extLst>
              <a:ext uri="{FF2B5EF4-FFF2-40B4-BE49-F238E27FC236}">
                <a16:creationId xmlns:a16="http://schemas.microsoft.com/office/drawing/2014/main" id="{AF694B53-2571-4798-8151-74A8FA86F71C}"/>
              </a:ext>
            </a:extLst>
          </p:cNvPr>
          <p:cNvPicPr>
            <a:picLocks noGrp="1" noChangeAspect="1"/>
          </p:cNvPicPr>
          <p:nvPr>
            <p:ph sz="half" idx="2"/>
          </p:nvPr>
        </p:nvPicPr>
        <p:blipFill>
          <a:blip r:embed="rId3"/>
          <a:stretch>
            <a:fillRect/>
          </a:stretch>
        </p:blipFill>
        <p:spPr>
          <a:xfrm>
            <a:off x="231896" y="2817608"/>
            <a:ext cx="4510544" cy="3832112"/>
          </a:xfrm>
        </p:spPr>
      </p:pic>
      <p:pic>
        <p:nvPicPr>
          <p:cNvPr id="18" name="Picture 18" descr="Chart, bar chart&#10;&#10;Description automatically generated">
            <a:extLst>
              <a:ext uri="{FF2B5EF4-FFF2-40B4-BE49-F238E27FC236}">
                <a16:creationId xmlns:a16="http://schemas.microsoft.com/office/drawing/2014/main" id="{326C3A8B-8ED4-47E0-8599-01A8DF06432E}"/>
              </a:ext>
            </a:extLst>
          </p:cNvPr>
          <p:cNvPicPr>
            <a:picLocks noGrp="1" noChangeAspect="1"/>
          </p:cNvPicPr>
          <p:nvPr>
            <p:ph sz="quarter" idx="4"/>
          </p:nvPr>
        </p:nvPicPr>
        <p:blipFill>
          <a:blip r:embed="rId4"/>
          <a:stretch>
            <a:fillRect/>
          </a:stretch>
        </p:blipFill>
        <p:spPr>
          <a:xfrm>
            <a:off x="5338826" y="2848087"/>
            <a:ext cx="4472939" cy="3710191"/>
          </a:xfrm>
        </p:spPr>
      </p:pic>
    </p:spTree>
    <p:extLst>
      <p:ext uri="{BB962C8B-B14F-4D97-AF65-F5344CB8AC3E}">
        <p14:creationId xmlns:p14="http://schemas.microsoft.com/office/powerpoint/2010/main" val="170836869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65AA06431E4E489EB8EB262F875C42" ma:contentTypeVersion="11" ma:contentTypeDescription="Een nieuw document maken." ma:contentTypeScope="" ma:versionID="b90bc3267e430862b0e2c1c46fc33242">
  <xsd:schema xmlns:xsd="http://www.w3.org/2001/XMLSchema" xmlns:xs="http://www.w3.org/2001/XMLSchema" xmlns:p="http://schemas.microsoft.com/office/2006/metadata/properties" xmlns:ns2="c558563c-f490-4d15-9592-4d59e4d9620d" xmlns:ns3="4ee27e62-d834-4013-bd86-ad9ce5be5d0f" targetNamespace="http://schemas.microsoft.com/office/2006/metadata/properties" ma:root="true" ma:fieldsID="79c4fb3f2a345381e5a86fdde5aa5f66" ns2:_="" ns3:_="">
    <xsd:import namespace="c558563c-f490-4d15-9592-4d59e4d9620d"/>
    <xsd:import namespace="4ee27e62-d834-4013-bd86-ad9ce5be5d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58563c-f490-4d15-9592-4d59e4d962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e27e62-d834-4013-bd86-ad9ce5be5d0f"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7F24DC-276F-49CF-A987-33EBC68E27DF}">
  <ds:schemaRefs>
    <ds:schemaRef ds:uri="4ee27e62-d834-4013-bd86-ad9ce5be5d0f"/>
    <ds:schemaRef ds:uri="c558563c-f490-4d15-9592-4d59e4d962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F27FC35-881B-466C-BB27-1D26AE17A76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697ACF5-F27C-4C61-B6A5-01B1DBFFD6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6</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AccentBoxVTI</vt:lpstr>
      <vt:lpstr>ActivPal External  Presentation #3</vt:lpstr>
      <vt:lpstr>Topics</vt:lpstr>
      <vt:lpstr>What have we been working on</vt:lpstr>
      <vt:lpstr>Activity recognition</vt:lpstr>
      <vt:lpstr>MET prediction - walking</vt:lpstr>
      <vt:lpstr>MET prediction - running</vt:lpstr>
      <vt:lpstr>MET prediction – cycling (light + heavy)</vt:lpstr>
      <vt:lpstr>MET prediction - standing</vt:lpstr>
      <vt:lpstr>MET prediction - sitting</vt:lpstr>
      <vt:lpstr>Application</vt:lpstr>
      <vt:lpstr>Application – plot week data</vt:lpstr>
      <vt:lpstr>Application – recommended moderate activity</vt:lpstr>
      <vt:lpstr>Problems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2020-10-29T11:53:30Z</dcterms:created>
  <dcterms:modified xsi:type="dcterms:W3CDTF">2020-11-27T12:37:03Z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0x010100B965AA06431E4E489EB8EB262F875C42</vt:lpwstr>
  </property>
</Properties>
</file>