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2131D4-2197-49E8-9018-B09556772A3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A4B2153-E6E9-48AA-A583-8EE8AA910D80}">
      <dgm:prSet phldrT="[Texte]"/>
      <dgm:spPr/>
      <dgm:t>
        <a:bodyPr/>
        <a:lstStyle/>
        <a:p>
          <a:r>
            <a:rPr lang="fr-FR" dirty="0" smtClean="0"/>
            <a:t>Gestion des ingrédients</a:t>
          </a:r>
          <a:endParaRPr lang="fr-FR" dirty="0"/>
        </a:p>
      </dgm:t>
    </dgm:pt>
    <dgm:pt modelId="{6251DFCC-1C55-4294-BE19-B4DCBBB746CB}" type="parTrans" cxnId="{2A54E53A-A2B2-40BF-9BC5-193F7B2AF946}">
      <dgm:prSet/>
      <dgm:spPr/>
      <dgm:t>
        <a:bodyPr/>
        <a:lstStyle/>
        <a:p>
          <a:endParaRPr lang="fr-FR"/>
        </a:p>
      </dgm:t>
    </dgm:pt>
    <dgm:pt modelId="{37FB942D-F490-47C9-95F3-AD7661B912D7}" type="sibTrans" cxnId="{2A54E53A-A2B2-40BF-9BC5-193F7B2AF946}">
      <dgm:prSet/>
      <dgm:spPr/>
      <dgm:t>
        <a:bodyPr/>
        <a:lstStyle/>
        <a:p>
          <a:endParaRPr lang="fr-FR"/>
        </a:p>
      </dgm:t>
    </dgm:pt>
    <dgm:pt modelId="{902CE39F-FABC-4663-B496-0249E6C6FCF5}">
      <dgm:prSet phldrT="[Texte]"/>
      <dgm:spPr/>
      <dgm:t>
        <a:bodyPr/>
        <a:lstStyle/>
        <a:p>
          <a:r>
            <a:rPr lang="fr-FR" dirty="0" smtClean="0"/>
            <a:t>Affichage des ingrédients et produits</a:t>
          </a:r>
          <a:endParaRPr lang="fr-FR" dirty="0"/>
        </a:p>
      </dgm:t>
    </dgm:pt>
    <dgm:pt modelId="{C59C6E0C-E60C-4B58-AC10-DDFC55EC430E}" type="parTrans" cxnId="{648EE67C-CEFC-41EB-8006-E343FCEB8577}">
      <dgm:prSet/>
      <dgm:spPr/>
      <dgm:t>
        <a:bodyPr/>
        <a:lstStyle/>
        <a:p>
          <a:endParaRPr lang="fr-FR"/>
        </a:p>
      </dgm:t>
    </dgm:pt>
    <dgm:pt modelId="{CE6EC978-C9F4-4E75-8225-018D86BCA9EF}" type="sibTrans" cxnId="{648EE67C-CEFC-41EB-8006-E343FCEB8577}">
      <dgm:prSet/>
      <dgm:spPr/>
      <dgm:t>
        <a:bodyPr/>
        <a:lstStyle/>
        <a:p>
          <a:endParaRPr lang="fr-FR"/>
        </a:p>
      </dgm:t>
    </dgm:pt>
    <dgm:pt modelId="{2ADA49F8-D6F1-4594-B098-ADFC9BEF4142}">
      <dgm:prSet phldrT="[Texte]"/>
      <dgm:spPr/>
      <dgm:t>
        <a:bodyPr/>
        <a:lstStyle/>
        <a:p>
          <a:r>
            <a:rPr lang="fr-FR" dirty="0" smtClean="0"/>
            <a:t>Gestion des recettes</a:t>
          </a:r>
          <a:endParaRPr lang="fr-FR" dirty="0"/>
        </a:p>
      </dgm:t>
    </dgm:pt>
    <dgm:pt modelId="{82692523-5FBF-4C33-9A2C-80C14A5B0B81}" type="parTrans" cxnId="{A83FB9A4-13D4-4AE8-8AD6-9A860A9E149E}">
      <dgm:prSet/>
      <dgm:spPr/>
      <dgm:t>
        <a:bodyPr/>
        <a:lstStyle/>
        <a:p>
          <a:endParaRPr lang="fr-FR"/>
        </a:p>
      </dgm:t>
    </dgm:pt>
    <dgm:pt modelId="{FCE0DDDE-7627-43BD-AA8C-DB4045EFBBF6}" type="sibTrans" cxnId="{A83FB9A4-13D4-4AE8-8AD6-9A860A9E149E}">
      <dgm:prSet/>
      <dgm:spPr/>
      <dgm:t>
        <a:bodyPr/>
        <a:lstStyle/>
        <a:p>
          <a:endParaRPr lang="fr-FR"/>
        </a:p>
      </dgm:t>
    </dgm:pt>
    <dgm:pt modelId="{C6076810-3DC0-47B7-9310-4529CDA1D732}">
      <dgm:prSet phldrT="[Texte]"/>
      <dgm:spPr/>
      <dgm:t>
        <a:bodyPr/>
        <a:lstStyle/>
        <a:p>
          <a:r>
            <a:rPr lang="fr-FR" dirty="0" smtClean="0"/>
            <a:t>Recherche d’un sandwich</a:t>
          </a:r>
          <a:endParaRPr lang="fr-FR" dirty="0"/>
        </a:p>
      </dgm:t>
    </dgm:pt>
    <dgm:pt modelId="{E1E991F3-3A6C-4FD4-99E4-B646195274BF}" type="parTrans" cxnId="{700411F2-2F8C-4F0D-913A-671B2E7296C7}">
      <dgm:prSet/>
      <dgm:spPr/>
      <dgm:t>
        <a:bodyPr/>
        <a:lstStyle/>
        <a:p>
          <a:endParaRPr lang="fr-FR"/>
        </a:p>
      </dgm:t>
    </dgm:pt>
    <dgm:pt modelId="{BC1D3CF5-82B6-4F36-9AD2-5D4CB0C8A122}" type="sibTrans" cxnId="{700411F2-2F8C-4F0D-913A-671B2E7296C7}">
      <dgm:prSet/>
      <dgm:spPr/>
      <dgm:t>
        <a:bodyPr/>
        <a:lstStyle/>
        <a:p>
          <a:endParaRPr lang="fr-FR"/>
        </a:p>
      </dgm:t>
    </dgm:pt>
    <dgm:pt modelId="{1B134EAA-6B5A-4973-949E-7B7AD3CA5926}">
      <dgm:prSet phldrT="[Texte]"/>
      <dgm:spPr/>
      <dgm:t>
        <a:bodyPr/>
        <a:lstStyle/>
        <a:p>
          <a:r>
            <a:rPr lang="fr-FR" dirty="0" smtClean="0"/>
            <a:t>Ajout d’un ingrédient ou d’un produit</a:t>
          </a:r>
          <a:endParaRPr lang="fr-FR" dirty="0"/>
        </a:p>
      </dgm:t>
    </dgm:pt>
    <dgm:pt modelId="{4654F0A0-7C50-4F69-82DD-173C1768FFDC}" type="parTrans" cxnId="{EE56136F-328A-442C-8019-86AFCAC275EE}">
      <dgm:prSet/>
      <dgm:spPr/>
      <dgm:t>
        <a:bodyPr/>
        <a:lstStyle/>
        <a:p>
          <a:endParaRPr lang="fr-FR"/>
        </a:p>
      </dgm:t>
    </dgm:pt>
    <dgm:pt modelId="{40EBCE46-3C75-4F91-8A8B-BEDEE5F66177}" type="sibTrans" cxnId="{EE56136F-328A-442C-8019-86AFCAC275EE}">
      <dgm:prSet/>
      <dgm:spPr/>
      <dgm:t>
        <a:bodyPr/>
        <a:lstStyle/>
        <a:p>
          <a:endParaRPr lang="fr-FR"/>
        </a:p>
      </dgm:t>
    </dgm:pt>
    <dgm:pt modelId="{A1F3FDFC-2CB6-443B-9EF4-FF659080459A}">
      <dgm:prSet phldrT="[Texte]"/>
      <dgm:spPr/>
      <dgm:t>
        <a:bodyPr/>
        <a:lstStyle/>
        <a:p>
          <a:r>
            <a:rPr lang="fr-FR" dirty="0" smtClean="0"/>
            <a:t>Création d’un sandwich</a:t>
          </a:r>
          <a:endParaRPr lang="fr-FR" dirty="0"/>
        </a:p>
      </dgm:t>
    </dgm:pt>
    <dgm:pt modelId="{5F6DAD30-12FB-434A-8ED2-D9DF31AF01E1}" type="parTrans" cxnId="{D1A76317-B5DC-4B92-A0D4-DA27D3F8B73B}">
      <dgm:prSet/>
      <dgm:spPr/>
      <dgm:t>
        <a:bodyPr/>
        <a:lstStyle/>
        <a:p>
          <a:endParaRPr lang="fr-FR"/>
        </a:p>
      </dgm:t>
    </dgm:pt>
    <dgm:pt modelId="{74352160-2FF3-47AA-A0DC-8D7593DDCF15}" type="sibTrans" cxnId="{D1A76317-B5DC-4B92-A0D4-DA27D3F8B73B}">
      <dgm:prSet/>
      <dgm:spPr/>
      <dgm:t>
        <a:bodyPr/>
        <a:lstStyle/>
        <a:p>
          <a:endParaRPr lang="fr-FR"/>
        </a:p>
      </dgm:t>
    </dgm:pt>
    <dgm:pt modelId="{DCE3CE17-E750-487D-A75D-9589BA1DEDEA}">
      <dgm:prSet phldrT="[Texte]"/>
      <dgm:spPr/>
      <dgm:t>
        <a:bodyPr/>
        <a:lstStyle/>
        <a:p>
          <a:r>
            <a:rPr lang="fr-FR" dirty="0" smtClean="0"/>
            <a:t>Script de peuplement (manuel) de la BD</a:t>
          </a:r>
          <a:endParaRPr lang="fr-FR" dirty="0"/>
        </a:p>
      </dgm:t>
    </dgm:pt>
    <dgm:pt modelId="{3EE600D1-1381-44F2-91E2-05C1A5866B9A}" type="parTrans" cxnId="{10261E22-047F-4572-B69D-FF13FC950C32}">
      <dgm:prSet/>
      <dgm:spPr/>
      <dgm:t>
        <a:bodyPr/>
        <a:lstStyle/>
        <a:p>
          <a:endParaRPr lang="fr-FR"/>
        </a:p>
      </dgm:t>
    </dgm:pt>
    <dgm:pt modelId="{34BC4A83-F320-44CE-ABEF-2419B6B23B3B}" type="sibTrans" cxnId="{10261E22-047F-4572-B69D-FF13FC950C32}">
      <dgm:prSet/>
      <dgm:spPr/>
      <dgm:t>
        <a:bodyPr/>
        <a:lstStyle/>
        <a:p>
          <a:endParaRPr lang="fr-FR"/>
        </a:p>
      </dgm:t>
    </dgm:pt>
    <dgm:pt modelId="{888949F3-8BE8-4401-866A-2FE8DB8B7553}">
      <dgm:prSet phldrT="[Texte]"/>
      <dgm:spPr/>
      <dgm:t>
        <a:bodyPr/>
        <a:lstStyle/>
        <a:p>
          <a:r>
            <a:rPr lang="fr-FR" dirty="0" smtClean="0"/>
            <a:t>Connexion au site (ajout d’un utilisateur)</a:t>
          </a:r>
          <a:endParaRPr lang="fr-FR" dirty="0"/>
        </a:p>
      </dgm:t>
    </dgm:pt>
    <dgm:pt modelId="{9D31BD66-92FA-4B3B-B96F-69DAA9C10E1E}" type="parTrans" cxnId="{D3422CDC-7074-45E1-9A37-1FD8BEEA9C86}">
      <dgm:prSet/>
      <dgm:spPr/>
      <dgm:t>
        <a:bodyPr/>
        <a:lstStyle/>
        <a:p>
          <a:endParaRPr lang="fr-FR"/>
        </a:p>
      </dgm:t>
    </dgm:pt>
    <dgm:pt modelId="{6B269318-90A6-462D-A6E2-F462061FB054}" type="sibTrans" cxnId="{D3422CDC-7074-45E1-9A37-1FD8BEEA9C86}">
      <dgm:prSet/>
      <dgm:spPr/>
      <dgm:t>
        <a:bodyPr/>
        <a:lstStyle/>
        <a:p>
          <a:endParaRPr lang="fr-FR"/>
        </a:p>
      </dgm:t>
    </dgm:pt>
    <dgm:pt modelId="{621C96F7-2412-42E2-B3F2-F4C32DA5D382}" type="pres">
      <dgm:prSet presAssocID="{8C2131D4-2197-49E8-9018-B09556772A3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16D6F29-5BFC-4707-98A5-8B5C6179D4B8}" type="pres">
      <dgm:prSet presAssocID="{0A4B2153-E6E9-48AA-A583-8EE8AA910D8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286C74-B543-47C0-B79E-A3C812A24674}" type="pres">
      <dgm:prSet presAssocID="{0A4B2153-E6E9-48AA-A583-8EE8AA910D8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D677FA6-AD15-40A1-BD7E-862038BCF620}" type="pres">
      <dgm:prSet presAssocID="{2ADA49F8-D6F1-4594-B098-ADFC9BEF414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416072C-6A11-4875-90C2-C69ED3728A15}" type="pres">
      <dgm:prSet presAssocID="{2ADA49F8-D6F1-4594-B098-ADFC9BEF414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16AE8DC-78C2-4172-B740-EBBB312B3450}" type="pres">
      <dgm:prSet presAssocID="{DCE3CE17-E750-487D-A75D-9589BA1DEDE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ABB46D-4401-4CCD-89D2-9A6843EDE506}" type="pres">
      <dgm:prSet presAssocID="{34BC4A83-F320-44CE-ABEF-2419B6B23B3B}" presName="spacer" presStyleCnt="0"/>
      <dgm:spPr/>
    </dgm:pt>
    <dgm:pt modelId="{6EDA04BE-9E2E-4D7A-BA59-3C5347CCB9AC}" type="pres">
      <dgm:prSet presAssocID="{888949F3-8BE8-4401-866A-2FE8DB8B755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CC1B43D-8047-4A6D-A343-58B1C69CCBB4}" type="presOf" srcId="{0A4B2153-E6E9-48AA-A583-8EE8AA910D80}" destId="{F16D6F29-5BFC-4707-98A5-8B5C6179D4B8}" srcOrd="0" destOrd="0" presId="urn:microsoft.com/office/officeart/2005/8/layout/vList2"/>
    <dgm:cxn modelId="{630AA68F-B631-4381-AF91-40B20520F977}" type="presOf" srcId="{888949F3-8BE8-4401-866A-2FE8DB8B7553}" destId="{6EDA04BE-9E2E-4D7A-BA59-3C5347CCB9AC}" srcOrd="0" destOrd="0" presId="urn:microsoft.com/office/officeart/2005/8/layout/vList2"/>
    <dgm:cxn modelId="{6226F159-F93E-4959-B3B5-513A7ADB9738}" type="presOf" srcId="{A1F3FDFC-2CB6-443B-9EF4-FF659080459A}" destId="{E416072C-6A11-4875-90C2-C69ED3728A15}" srcOrd="0" destOrd="1" presId="urn:microsoft.com/office/officeart/2005/8/layout/vList2"/>
    <dgm:cxn modelId="{40C1EB89-23C3-4DB2-A660-2529F8E74CD5}" type="presOf" srcId="{1B134EAA-6B5A-4973-949E-7B7AD3CA5926}" destId="{1D286C74-B543-47C0-B79E-A3C812A24674}" srcOrd="0" destOrd="1" presId="urn:microsoft.com/office/officeart/2005/8/layout/vList2"/>
    <dgm:cxn modelId="{700411F2-2F8C-4F0D-913A-671B2E7296C7}" srcId="{2ADA49F8-D6F1-4594-B098-ADFC9BEF4142}" destId="{C6076810-3DC0-47B7-9310-4529CDA1D732}" srcOrd="0" destOrd="0" parTransId="{E1E991F3-3A6C-4FD4-99E4-B646195274BF}" sibTransId="{BC1D3CF5-82B6-4F36-9AD2-5D4CB0C8A122}"/>
    <dgm:cxn modelId="{4FF10A88-17F3-45E8-BCB0-BA39F48D19D0}" type="presOf" srcId="{DCE3CE17-E750-487D-A75D-9589BA1DEDEA}" destId="{716AE8DC-78C2-4172-B740-EBBB312B3450}" srcOrd="0" destOrd="0" presId="urn:microsoft.com/office/officeart/2005/8/layout/vList2"/>
    <dgm:cxn modelId="{EE56136F-328A-442C-8019-86AFCAC275EE}" srcId="{0A4B2153-E6E9-48AA-A583-8EE8AA910D80}" destId="{1B134EAA-6B5A-4973-949E-7B7AD3CA5926}" srcOrd="1" destOrd="0" parTransId="{4654F0A0-7C50-4F69-82DD-173C1768FFDC}" sibTransId="{40EBCE46-3C75-4F91-8A8B-BEDEE5F66177}"/>
    <dgm:cxn modelId="{D1A76317-B5DC-4B92-A0D4-DA27D3F8B73B}" srcId="{2ADA49F8-D6F1-4594-B098-ADFC9BEF4142}" destId="{A1F3FDFC-2CB6-443B-9EF4-FF659080459A}" srcOrd="1" destOrd="0" parTransId="{5F6DAD30-12FB-434A-8ED2-D9DF31AF01E1}" sibTransId="{74352160-2FF3-47AA-A0DC-8D7593DDCF15}"/>
    <dgm:cxn modelId="{A7036255-5B8E-4671-A333-36F010D8F1A8}" type="presOf" srcId="{C6076810-3DC0-47B7-9310-4529CDA1D732}" destId="{E416072C-6A11-4875-90C2-C69ED3728A15}" srcOrd="0" destOrd="0" presId="urn:microsoft.com/office/officeart/2005/8/layout/vList2"/>
    <dgm:cxn modelId="{2A54E53A-A2B2-40BF-9BC5-193F7B2AF946}" srcId="{8C2131D4-2197-49E8-9018-B09556772A35}" destId="{0A4B2153-E6E9-48AA-A583-8EE8AA910D80}" srcOrd="0" destOrd="0" parTransId="{6251DFCC-1C55-4294-BE19-B4DCBBB746CB}" sibTransId="{37FB942D-F490-47C9-95F3-AD7661B912D7}"/>
    <dgm:cxn modelId="{C2A8331A-5E27-44BA-8F38-CE431DA6BD97}" type="presOf" srcId="{2ADA49F8-D6F1-4594-B098-ADFC9BEF4142}" destId="{2D677FA6-AD15-40A1-BD7E-862038BCF620}" srcOrd="0" destOrd="0" presId="urn:microsoft.com/office/officeart/2005/8/layout/vList2"/>
    <dgm:cxn modelId="{648EE67C-CEFC-41EB-8006-E343FCEB8577}" srcId="{0A4B2153-E6E9-48AA-A583-8EE8AA910D80}" destId="{902CE39F-FABC-4663-B496-0249E6C6FCF5}" srcOrd="0" destOrd="0" parTransId="{C59C6E0C-E60C-4B58-AC10-DDFC55EC430E}" sibTransId="{CE6EC978-C9F4-4E75-8225-018D86BCA9EF}"/>
    <dgm:cxn modelId="{A83FB9A4-13D4-4AE8-8AD6-9A860A9E149E}" srcId="{8C2131D4-2197-49E8-9018-B09556772A35}" destId="{2ADA49F8-D6F1-4594-B098-ADFC9BEF4142}" srcOrd="1" destOrd="0" parTransId="{82692523-5FBF-4C33-9A2C-80C14A5B0B81}" sibTransId="{FCE0DDDE-7627-43BD-AA8C-DB4045EFBBF6}"/>
    <dgm:cxn modelId="{09B58B5D-67C2-4880-A244-78092D0FB244}" type="presOf" srcId="{8C2131D4-2197-49E8-9018-B09556772A35}" destId="{621C96F7-2412-42E2-B3F2-F4C32DA5D382}" srcOrd="0" destOrd="0" presId="urn:microsoft.com/office/officeart/2005/8/layout/vList2"/>
    <dgm:cxn modelId="{83F32390-CFAF-4257-8CBB-4BA2B81E9ED7}" type="presOf" srcId="{902CE39F-FABC-4663-B496-0249E6C6FCF5}" destId="{1D286C74-B543-47C0-B79E-A3C812A24674}" srcOrd="0" destOrd="0" presId="urn:microsoft.com/office/officeart/2005/8/layout/vList2"/>
    <dgm:cxn modelId="{D3422CDC-7074-45E1-9A37-1FD8BEEA9C86}" srcId="{8C2131D4-2197-49E8-9018-B09556772A35}" destId="{888949F3-8BE8-4401-866A-2FE8DB8B7553}" srcOrd="3" destOrd="0" parTransId="{9D31BD66-92FA-4B3B-B96F-69DAA9C10E1E}" sibTransId="{6B269318-90A6-462D-A6E2-F462061FB054}"/>
    <dgm:cxn modelId="{10261E22-047F-4572-B69D-FF13FC950C32}" srcId="{8C2131D4-2197-49E8-9018-B09556772A35}" destId="{DCE3CE17-E750-487D-A75D-9589BA1DEDEA}" srcOrd="2" destOrd="0" parTransId="{3EE600D1-1381-44F2-91E2-05C1A5866B9A}" sibTransId="{34BC4A83-F320-44CE-ABEF-2419B6B23B3B}"/>
    <dgm:cxn modelId="{7E1B7997-021F-4EC6-9963-681B2A952106}" type="presParOf" srcId="{621C96F7-2412-42E2-B3F2-F4C32DA5D382}" destId="{F16D6F29-5BFC-4707-98A5-8B5C6179D4B8}" srcOrd="0" destOrd="0" presId="urn:microsoft.com/office/officeart/2005/8/layout/vList2"/>
    <dgm:cxn modelId="{420A0A04-2811-492C-9B4A-44B60E478425}" type="presParOf" srcId="{621C96F7-2412-42E2-B3F2-F4C32DA5D382}" destId="{1D286C74-B543-47C0-B79E-A3C812A24674}" srcOrd="1" destOrd="0" presId="urn:microsoft.com/office/officeart/2005/8/layout/vList2"/>
    <dgm:cxn modelId="{1A9BB96A-AD4D-437C-90D2-AD3AE5F4C35F}" type="presParOf" srcId="{621C96F7-2412-42E2-B3F2-F4C32DA5D382}" destId="{2D677FA6-AD15-40A1-BD7E-862038BCF620}" srcOrd="2" destOrd="0" presId="urn:microsoft.com/office/officeart/2005/8/layout/vList2"/>
    <dgm:cxn modelId="{B04A8560-4F95-4DEB-8CB9-F4C602BFBEA2}" type="presParOf" srcId="{621C96F7-2412-42E2-B3F2-F4C32DA5D382}" destId="{E416072C-6A11-4875-90C2-C69ED3728A15}" srcOrd="3" destOrd="0" presId="urn:microsoft.com/office/officeart/2005/8/layout/vList2"/>
    <dgm:cxn modelId="{81B6B9FF-3FCE-4B9E-9E21-C111B5DF10FA}" type="presParOf" srcId="{621C96F7-2412-42E2-B3F2-F4C32DA5D382}" destId="{716AE8DC-78C2-4172-B740-EBBB312B3450}" srcOrd="4" destOrd="0" presId="urn:microsoft.com/office/officeart/2005/8/layout/vList2"/>
    <dgm:cxn modelId="{C14767C9-2860-4DAF-9AF5-C424424F3DAB}" type="presParOf" srcId="{621C96F7-2412-42E2-B3F2-F4C32DA5D382}" destId="{08ABB46D-4401-4CCD-89D2-9A6843EDE506}" srcOrd="5" destOrd="0" presId="urn:microsoft.com/office/officeart/2005/8/layout/vList2"/>
    <dgm:cxn modelId="{E833D885-54C6-4E8D-AC25-E1582F7E9A3B}" type="presParOf" srcId="{621C96F7-2412-42E2-B3F2-F4C32DA5D382}" destId="{6EDA04BE-9E2E-4D7A-BA59-3C5347CCB9A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AFD20D-C42C-4763-B3F5-3B40D240E55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CF3F82E-742D-4056-ACFE-4512A799F94F}">
      <dgm:prSet phldrT="[Texte]"/>
      <dgm:spPr/>
      <dgm:t>
        <a:bodyPr/>
        <a:lstStyle/>
        <a:p>
          <a:r>
            <a:rPr lang="fr-FR" dirty="0" smtClean="0"/>
            <a:t>Impossible d’afficher la carte sur le </a:t>
          </a:r>
          <a:r>
            <a:rPr lang="fr-FR" dirty="0" smtClean="0"/>
            <a:t>site</a:t>
          </a:r>
          <a:endParaRPr lang="fr-FR" dirty="0"/>
        </a:p>
      </dgm:t>
    </dgm:pt>
    <dgm:pt modelId="{10DB9967-3998-429C-A606-62F9B828CCD5}" type="parTrans" cxnId="{6DDC0FD7-6AC6-4CBD-BF8B-AC722251FAFA}">
      <dgm:prSet/>
      <dgm:spPr/>
      <dgm:t>
        <a:bodyPr/>
        <a:lstStyle/>
        <a:p>
          <a:endParaRPr lang="fr-FR"/>
        </a:p>
      </dgm:t>
    </dgm:pt>
    <dgm:pt modelId="{4C1CDEE6-27A8-4933-BDBC-543210B42F9A}" type="sibTrans" cxnId="{6DDC0FD7-6AC6-4CBD-BF8B-AC722251FAFA}">
      <dgm:prSet/>
      <dgm:spPr/>
      <dgm:t>
        <a:bodyPr/>
        <a:lstStyle/>
        <a:p>
          <a:endParaRPr lang="fr-FR"/>
        </a:p>
      </dgm:t>
    </dgm:pt>
    <dgm:pt modelId="{C4091371-54B6-43C4-BB4A-D3DB77A4C4BE}">
      <dgm:prSet phldrT="[Texte]"/>
      <dgm:spPr/>
      <dgm:t>
        <a:bodyPr/>
        <a:lstStyle/>
        <a:p>
          <a:r>
            <a:rPr lang="fr-FR" dirty="0" smtClean="0"/>
            <a:t>Echec de l’intégration de donnée</a:t>
          </a:r>
          <a:endParaRPr lang="fr-FR" dirty="0"/>
        </a:p>
      </dgm:t>
    </dgm:pt>
    <dgm:pt modelId="{13BF93CD-B344-452C-818D-DEC454D38E6F}" type="parTrans" cxnId="{F4390FC5-11E3-462C-AB80-CFA1FD339F70}">
      <dgm:prSet/>
      <dgm:spPr/>
      <dgm:t>
        <a:bodyPr/>
        <a:lstStyle/>
        <a:p>
          <a:endParaRPr lang="fr-FR"/>
        </a:p>
      </dgm:t>
    </dgm:pt>
    <dgm:pt modelId="{1C763BED-2F5F-47B1-9AB2-1BA2EFDEA01B}" type="sibTrans" cxnId="{F4390FC5-11E3-462C-AB80-CFA1FD339F70}">
      <dgm:prSet/>
      <dgm:spPr/>
      <dgm:t>
        <a:bodyPr/>
        <a:lstStyle/>
        <a:p>
          <a:endParaRPr lang="fr-FR"/>
        </a:p>
      </dgm:t>
    </dgm:pt>
    <dgm:pt modelId="{860FCC8C-20E4-4254-A0DE-CA1672637C3B}">
      <dgm:prSet phldrT="[Texte]"/>
      <dgm:spPr/>
      <dgm:t>
        <a:bodyPr/>
        <a:lstStyle/>
        <a:p>
          <a:r>
            <a:rPr lang="fr-FR" dirty="0" smtClean="0"/>
            <a:t>Difficultés à détecter des erreurs dans un code</a:t>
          </a:r>
          <a:endParaRPr lang="fr-FR" dirty="0"/>
        </a:p>
      </dgm:t>
    </dgm:pt>
    <dgm:pt modelId="{D8EB353A-5E08-4785-927C-1F22BC2B94EF}" type="parTrans" cxnId="{9CDF32FE-267C-42E3-A655-E6EA61B4123C}">
      <dgm:prSet/>
      <dgm:spPr/>
      <dgm:t>
        <a:bodyPr/>
        <a:lstStyle/>
        <a:p>
          <a:endParaRPr lang="fr-FR"/>
        </a:p>
      </dgm:t>
    </dgm:pt>
    <dgm:pt modelId="{0A96BB4F-E727-48A6-AEE7-469E5B450E8D}" type="sibTrans" cxnId="{9CDF32FE-267C-42E3-A655-E6EA61B4123C}">
      <dgm:prSet/>
      <dgm:spPr/>
      <dgm:t>
        <a:bodyPr/>
        <a:lstStyle/>
        <a:p>
          <a:endParaRPr lang="fr-FR"/>
        </a:p>
      </dgm:t>
    </dgm:pt>
    <dgm:pt modelId="{2AC68AE9-76FD-4D78-8E89-40EE5CE98117}">
      <dgm:prSet phldrT="[Texte]"/>
      <dgm:spPr/>
      <dgm:t>
        <a:bodyPr/>
        <a:lstStyle/>
        <a:p>
          <a:r>
            <a:rPr lang="fr-FR" dirty="0" smtClean="0"/>
            <a:t>Mise en commun sur </a:t>
          </a:r>
          <a:r>
            <a:rPr lang="fr-FR" dirty="0" err="1" smtClean="0"/>
            <a:t>GoogleDrive</a:t>
          </a:r>
          <a:r>
            <a:rPr lang="fr-FR" dirty="0" smtClean="0"/>
            <a:t> </a:t>
          </a:r>
          <a:endParaRPr lang="fr-FR" dirty="0"/>
        </a:p>
      </dgm:t>
    </dgm:pt>
    <dgm:pt modelId="{755A8E62-CCD6-47D2-A32B-7A5324CCA80F}" type="parTrans" cxnId="{E0948A5D-F335-4F64-9E84-26BC20EE5C26}">
      <dgm:prSet/>
      <dgm:spPr/>
      <dgm:t>
        <a:bodyPr/>
        <a:lstStyle/>
        <a:p>
          <a:endParaRPr lang="fr-FR"/>
        </a:p>
      </dgm:t>
    </dgm:pt>
    <dgm:pt modelId="{157F66BD-A5E9-4791-A5D2-297BEE420EF9}" type="sibTrans" cxnId="{E0948A5D-F335-4F64-9E84-26BC20EE5C26}">
      <dgm:prSet/>
      <dgm:spPr/>
      <dgm:t>
        <a:bodyPr/>
        <a:lstStyle/>
        <a:p>
          <a:endParaRPr lang="fr-FR"/>
        </a:p>
      </dgm:t>
    </dgm:pt>
    <dgm:pt modelId="{EC88561B-10AE-46BE-889E-2364E9925845}" type="pres">
      <dgm:prSet presAssocID="{4DAFD20D-C42C-4763-B3F5-3B40D240E55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29E8B06-BE23-4655-9A6D-745AC02FF0C1}" type="pres">
      <dgm:prSet presAssocID="{4CF3F82E-742D-4056-ACFE-4512A799F94F}" presName="parentLin" presStyleCnt="0"/>
      <dgm:spPr/>
    </dgm:pt>
    <dgm:pt modelId="{088072A9-6031-4BF4-8A65-0F227B567812}" type="pres">
      <dgm:prSet presAssocID="{4CF3F82E-742D-4056-ACFE-4512A799F94F}" presName="parentLeftMargin" presStyleLbl="node1" presStyleIdx="0" presStyleCnt="4"/>
      <dgm:spPr/>
      <dgm:t>
        <a:bodyPr/>
        <a:lstStyle/>
        <a:p>
          <a:endParaRPr lang="fr-FR"/>
        </a:p>
      </dgm:t>
    </dgm:pt>
    <dgm:pt modelId="{C546A7EB-DF9A-4F4F-9423-8F4E35DF6E7E}" type="pres">
      <dgm:prSet presAssocID="{4CF3F82E-742D-4056-ACFE-4512A799F94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17DD1B-828E-40FF-9DAF-E14D8AB7642F}" type="pres">
      <dgm:prSet presAssocID="{4CF3F82E-742D-4056-ACFE-4512A799F94F}" presName="negativeSpace" presStyleCnt="0"/>
      <dgm:spPr/>
    </dgm:pt>
    <dgm:pt modelId="{7C26DE99-9FBC-4D1E-A3FD-212D4A014D69}" type="pres">
      <dgm:prSet presAssocID="{4CF3F82E-742D-4056-ACFE-4512A799F94F}" presName="childText" presStyleLbl="conFgAcc1" presStyleIdx="0" presStyleCnt="4">
        <dgm:presLayoutVars>
          <dgm:bulletEnabled val="1"/>
        </dgm:presLayoutVars>
      </dgm:prSet>
      <dgm:spPr/>
    </dgm:pt>
    <dgm:pt modelId="{0870DC73-E178-4F86-8880-8F3B0A818627}" type="pres">
      <dgm:prSet presAssocID="{4C1CDEE6-27A8-4933-BDBC-543210B42F9A}" presName="spaceBetweenRectangles" presStyleCnt="0"/>
      <dgm:spPr/>
    </dgm:pt>
    <dgm:pt modelId="{B819A968-9C51-4A8E-B400-FE20F9FC9A4E}" type="pres">
      <dgm:prSet presAssocID="{C4091371-54B6-43C4-BB4A-D3DB77A4C4BE}" presName="parentLin" presStyleCnt="0"/>
      <dgm:spPr/>
    </dgm:pt>
    <dgm:pt modelId="{A6A5CFA1-D2A0-45FA-8929-15825E1338E7}" type="pres">
      <dgm:prSet presAssocID="{C4091371-54B6-43C4-BB4A-D3DB77A4C4BE}" presName="parentLeftMargin" presStyleLbl="node1" presStyleIdx="0" presStyleCnt="4"/>
      <dgm:spPr/>
      <dgm:t>
        <a:bodyPr/>
        <a:lstStyle/>
        <a:p>
          <a:endParaRPr lang="fr-FR"/>
        </a:p>
      </dgm:t>
    </dgm:pt>
    <dgm:pt modelId="{B94CAC1B-79CC-4633-92A8-45E84A6AEB25}" type="pres">
      <dgm:prSet presAssocID="{C4091371-54B6-43C4-BB4A-D3DB77A4C4B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A54DF43-4A44-4E0D-98E8-DF40D7AB440A}" type="pres">
      <dgm:prSet presAssocID="{C4091371-54B6-43C4-BB4A-D3DB77A4C4BE}" presName="negativeSpace" presStyleCnt="0"/>
      <dgm:spPr/>
    </dgm:pt>
    <dgm:pt modelId="{D95AC5E7-0981-4E6F-9A89-D60E102F551F}" type="pres">
      <dgm:prSet presAssocID="{C4091371-54B6-43C4-BB4A-D3DB77A4C4BE}" presName="childText" presStyleLbl="conFgAcc1" presStyleIdx="1" presStyleCnt="4">
        <dgm:presLayoutVars>
          <dgm:bulletEnabled val="1"/>
        </dgm:presLayoutVars>
      </dgm:prSet>
      <dgm:spPr/>
    </dgm:pt>
    <dgm:pt modelId="{82BC6BA1-C686-440E-ACD4-DEC5156CFA5A}" type="pres">
      <dgm:prSet presAssocID="{1C763BED-2F5F-47B1-9AB2-1BA2EFDEA01B}" presName="spaceBetweenRectangles" presStyleCnt="0"/>
      <dgm:spPr/>
    </dgm:pt>
    <dgm:pt modelId="{17FB883D-C4A5-4300-871B-D26BFBDD1517}" type="pres">
      <dgm:prSet presAssocID="{860FCC8C-20E4-4254-A0DE-CA1672637C3B}" presName="parentLin" presStyleCnt="0"/>
      <dgm:spPr/>
    </dgm:pt>
    <dgm:pt modelId="{1EAE6A74-71F7-423A-BD64-15378B36A8AC}" type="pres">
      <dgm:prSet presAssocID="{860FCC8C-20E4-4254-A0DE-CA1672637C3B}" presName="parentLeftMargin" presStyleLbl="node1" presStyleIdx="1" presStyleCnt="4"/>
      <dgm:spPr/>
      <dgm:t>
        <a:bodyPr/>
        <a:lstStyle/>
        <a:p>
          <a:endParaRPr lang="fr-FR"/>
        </a:p>
      </dgm:t>
    </dgm:pt>
    <dgm:pt modelId="{18E0D6DE-DBA5-426C-BD81-1B8162CCCDDC}" type="pres">
      <dgm:prSet presAssocID="{860FCC8C-20E4-4254-A0DE-CA1672637C3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BDFDBA-C03B-4301-B426-A9D60067E1CD}" type="pres">
      <dgm:prSet presAssocID="{860FCC8C-20E4-4254-A0DE-CA1672637C3B}" presName="negativeSpace" presStyleCnt="0"/>
      <dgm:spPr/>
    </dgm:pt>
    <dgm:pt modelId="{A8BBD1B8-95AB-4B14-B407-994D187610B7}" type="pres">
      <dgm:prSet presAssocID="{860FCC8C-20E4-4254-A0DE-CA1672637C3B}" presName="childText" presStyleLbl="conFgAcc1" presStyleIdx="2" presStyleCnt="4">
        <dgm:presLayoutVars>
          <dgm:bulletEnabled val="1"/>
        </dgm:presLayoutVars>
      </dgm:prSet>
      <dgm:spPr/>
    </dgm:pt>
    <dgm:pt modelId="{3929F0DA-EDE6-40DD-9121-0D17268E2C7E}" type="pres">
      <dgm:prSet presAssocID="{0A96BB4F-E727-48A6-AEE7-469E5B450E8D}" presName="spaceBetweenRectangles" presStyleCnt="0"/>
      <dgm:spPr/>
    </dgm:pt>
    <dgm:pt modelId="{8BDF3858-FEE1-4413-978C-42655C623954}" type="pres">
      <dgm:prSet presAssocID="{2AC68AE9-76FD-4D78-8E89-40EE5CE98117}" presName="parentLin" presStyleCnt="0"/>
      <dgm:spPr/>
    </dgm:pt>
    <dgm:pt modelId="{561198F5-402F-4232-B8AE-94421719B579}" type="pres">
      <dgm:prSet presAssocID="{2AC68AE9-76FD-4D78-8E89-40EE5CE98117}" presName="parentLeftMargin" presStyleLbl="node1" presStyleIdx="2" presStyleCnt="4"/>
      <dgm:spPr/>
      <dgm:t>
        <a:bodyPr/>
        <a:lstStyle/>
        <a:p>
          <a:endParaRPr lang="fr-FR"/>
        </a:p>
      </dgm:t>
    </dgm:pt>
    <dgm:pt modelId="{7A7EA57D-91DF-42DA-BE1D-4196C578D877}" type="pres">
      <dgm:prSet presAssocID="{2AC68AE9-76FD-4D78-8E89-40EE5CE9811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F56C956-7785-4BC3-A4B4-51074DF1E76F}" type="pres">
      <dgm:prSet presAssocID="{2AC68AE9-76FD-4D78-8E89-40EE5CE98117}" presName="negativeSpace" presStyleCnt="0"/>
      <dgm:spPr/>
    </dgm:pt>
    <dgm:pt modelId="{FDB9382B-B17E-4C82-AE77-420BD8D21868}" type="pres">
      <dgm:prSet presAssocID="{2AC68AE9-76FD-4D78-8E89-40EE5CE9811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60D9B27-9FC1-40E9-A516-E3765CE9D53E}" type="presOf" srcId="{4CF3F82E-742D-4056-ACFE-4512A799F94F}" destId="{C546A7EB-DF9A-4F4F-9423-8F4E35DF6E7E}" srcOrd="1" destOrd="0" presId="urn:microsoft.com/office/officeart/2005/8/layout/list1"/>
    <dgm:cxn modelId="{FA844CAC-9070-43FC-9467-810E375BD7B6}" type="presOf" srcId="{860FCC8C-20E4-4254-A0DE-CA1672637C3B}" destId="{1EAE6A74-71F7-423A-BD64-15378B36A8AC}" srcOrd="0" destOrd="0" presId="urn:microsoft.com/office/officeart/2005/8/layout/list1"/>
    <dgm:cxn modelId="{A5CADF16-F595-4E32-BDB6-21A469B9FC63}" type="presOf" srcId="{4CF3F82E-742D-4056-ACFE-4512A799F94F}" destId="{088072A9-6031-4BF4-8A65-0F227B567812}" srcOrd="0" destOrd="0" presId="urn:microsoft.com/office/officeart/2005/8/layout/list1"/>
    <dgm:cxn modelId="{9CDF32FE-267C-42E3-A655-E6EA61B4123C}" srcId="{4DAFD20D-C42C-4763-B3F5-3B40D240E558}" destId="{860FCC8C-20E4-4254-A0DE-CA1672637C3B}" srcOrd="2" destOrd="0" parTransId="{D8EB353A-5E08-4785-927C-1F22BC2B94EF}" sibTransId="{0A96BB4F-E727-48A6-AEE7-469E5B450E8D}"/>
    <dgm:cxn modelId="{FC4316B0-30D8-4A27-80CC-08F1C2B95774}" type="presOf" srcId="{C4091371-54B6-43C4-BB4A-D3DB77A4C4BE}" destId="{B94CAC1B-79CC-4633-92A8-45E84A6AEB25}" srcOrd="1" destOrd="0" presId="urn:microsoft.com/office/officeart/2005/8/layout/list1"/>
    <dgm:cxn modelId="{6DDC0FD7-6AC6-4CBD-BF8B-AC722251FAFA}" srcId="{4DAFD20D-C42C-4763-B3F5-3B40D240E558}" destId="{4CF3F82E-742D-4056-ACFE-4512A799F94F}" srcOrd="0" destOrd="0" parTransId="{10DB9967-3998-429C-A606-62F9B828CCD5}" sibTransId="{4C1CDEE6-27A8-4933-BDBC-543210B42F9A}"/>
    <dgm:cxn modelId="{9B30417D-AD57-4056-A512-5F7B9527F5FB}" type="presOf" srcId="{2AC68AE9-76FD-4D78-8E89-40EE5CE98117}" destId="{7A7EA57D-91DF-42DA-BE1D-4196C578D877}" srcOrd="1" destOrd="0" presId="urn:microsoft.com/office/officeart/2005/8/layout/list1"/>
    <dgm:cxn modelId="{FF6F42CC-FB3B-4437-98D6-41D40589FFFE}" type="presOf" srcId="{2AC68AE9-76FD-4D78-8E89-40EE5CE98117}" destId="{561198F5-402F-4232-B8AE-94421719B579}" srcOrd="0" destOrd="0" presId="urn:microsoft.com/office/officeart/2005/8/layout/list1"/>
    <dgm:cxn modelId="{A0B8EBB3-7CCC-4B48-879A-530ABB61873E}" type="presOf" srcId="{860FCC8C-20E4-4254-A0DE-CA1672637C3B}" destId="{18E0D6DE-DBA5-426C-BD81-1B8162CCCDDC}" srcOrd="1" destOrd="0" presId="urn:microsoft.com/office/officeart/2005/8/layout/list1"/>
    <dgm:cxn modelId="{FA0CE6F8-E6C5-4CC2-863A-86AAE9C5826A}" type="presOf" srcId="{C4091371-54B6-43C4-BB4A-D3DB77A4C4BE}" destId="{A6A5CFA1-D2A0-45FA-8929-15825E1338E7}" srcOrd="0" destOrd="0" presId="urn:microsoft.com/office/officeart/2005/8/layout/list1"/>
    <dgm:cxn modelId="{F4390FC5-11E3-462C-AB80-CFA1FD339F70}" srcId="{4DAFD20D-C42C-4763-B3F5-3B40D240E558}" destId="{C4091371-54B6-43C4-BB4A-D3DB77A4C4BE}" srcOrd="1" destOrd="0" parTransId="{13BF93CD-B344-452C-818D-DEC454D38E6F}" sibTransId="{1C763BED-2F5F-47B1-9AB2-1BA2EFDEA01B}"/>
    <dgm:cxn modelId="{8615506D-DE5C-4CD1-87D5-1D12397DF2B4}" type="presOf" srcId="{4DAFD20D-C42C-4763-B3F5-3B40D240E558}" destId="{EC88561B-10AE-46BE-889E-2364E9925845}" srcOrd="0" destOrd="0" presId="urn:microsoft.com/office/officeart/2005/8/layout/list1"/>
    <dgm:cxn modelId="{E0948A5D-F335-4F64-9E84-26BC20EE5C26}" srcId="{4DAFD20D-C42C-4763-B3F5-3B40D240E558}" destId="{2AC68AE9-76FD-4D78-8E89-40EE5CE98117}" srcOrd="3" destOrd="0" parTransId="{755A8E62-CCD6-47D2-A32B-7A5324CCA80F}" sibTransId="{157F66BD-A5E9-4791-A5D2-297BEE420EF9}"/>
    <dgm:cxn modelId="{4669FA04-4626-43AA-A5D5-AAD49B149CF7}" type="presParOf" srcId="{EC88561B-10AE-46BE-889E-2364E9925845}" destId="{F29E8B06-BE23-4655-9A6D-745AC02FF0C1}" srcOrd="0" destOrd="0" presId="urn:microsoft.com/office/officeart/2005/8/layout/list1"/>
    <dgm:cxn modelId="{734EA306-4ED0-4994-A519-B756DB561128}" type="presParOf" srcId="{F29E8B06-BE23-4655-9A6D-745AC02FF0C1}" destId="{088072A9-6031-4BF4-8A65-0F227B567812}" srcOrd="0" destOrd="0" presId="urn:microsoft.com/office/officeart/2005/8/layout/list1"/>
    <dgm:cxn modelId="{006E67EF-A456-4BAB-9F2E-D4820A7FECEC}" type="presParOf" srcId="{F29E8B06-BE23-4655-9A6D-745AC02FF0C1}" destId="{C546A7EB-DF9A-4F4F-9423-8F4E35DF6E7E}" srcOrd="1" destOrd="0" presId="urn:microsoft.com/office/officeart/2005/8/layout/list1"/>
    <dgm:cxn modelId="{A71B89E8-772B-4872-A25E-C83029F266F7}" type="presParOf" srcId="{EC88561B-10AE-46BE-889E-2364E9925845}" destId="{CB17DD1B-828E-40FF-9DAF-E14D8AB7642F}" srcOrd="1" destOrd="0" presId="urn:microsoft.com/office/officeart/2005/8/layout/list1"/>
    <dgm:cxn modelId="{F3FD323E-DF73-4440-B088-BDCB3BE790E3}" type="presParOf" srcId="{EC88561B-10AE-46BE-889E-2364E9925845}" destId="{7C26DE99-9FBC-4D1E-A3FD-212D4A014D69}" srcOrd="2" destOrd="0" presId="urn:microsoft.com/office/officeart/2005/8/layout/list1"/>
    <dgm:cxn modelId="{9CC766C4-04E3-4C39-9905-EE192EA21EEE}" type="presParOf" srcId="{EC88561B-10AE-46BE-889E-2364E9925845}" destId="{0870DC73-E178-4F86-8880-8F3B0A818627}" srcOrd="3" destOrd="0" presId="urn:microsoft.com/office/officeart/2005/8/layout/list1"/>
    <dgm:cxn modelId="{00450168-980C-41C9-B688-CCFA5D0C2F0D}" type="presParOf" srcId="{EC88561B-10AE-46BE-889E-2364E9925845}" destId="{B819A968-9C51-4A8E-B400-FE20F9FC9A4E}" srcOrd="4" destOrd="0" presId="urn:microsoft.com/office/officeart/2005/8/layout/list1"/>
    <dgm:cxn modelId="{6F60EBF2-F7A4-4AB8-A31B-BE85E176C26B}" type="presParOf" srcId="{B819A968-9C51-4A8E-B400-FE20F9FC9A4E}" destId="{A6A5CFA1-D2A0-45FA-8929-15825E1338E7}" srcOrd="0" destOrd="0" presId="urn:microsoft.com/office/officeart/2005/8/layout/list1"/>
    <dgm:cxn modelId="{33356215-ED8E-4B05-B6F8-EF10A1BC63D8}" type="presParOf" srcId="{B819A968-9C51-4A8E-B400-FE20F9FC9A4E}" destId="{B94CAC1B-79CC-4633-92A8-45E84A6AEB25}" srcOrd="1" destOrd="0" presId="urn:microsoft.com/office/officeart/2005/8/layout/list1"/>
    <dgm:cxn modelId="{7BEF567E-F6EA-4853-A67D-3F3E3CF37F9E}" type="presParOf" srcId="{EC88561B-10AE-46BE-889E-2364E9925845}" destId="{5A54DF43-4A44-4E0D-98E8-DF40D7AB440A}" srcOrd="5" destOrd="0" presId="urn:microsoft.com/office/officeart/2005/8/layout/list1"/>
    <dgm:cxn modelId="{6B6F5AE5-46F5-4571-B1CA-D3E0001BFC25}" type="presParOf" srcId="{EC88561B-10AE-46BE-889E-2364E9925845}" destId="{D95AC5E7-0981-4E6F-9A89-D60E102F551F}" srcOrd="6" destOrd="0" presId="urn:microsoft.com/office/officeart/2005/8/layout/list1"/>
    <dgm:cxn modelId="{749238C9-3C0B-46FF-AD96-E5BC0BA549C1}" type="presParOf" srcId="{EC88561B-10AE-46BE-889E-2364E9925845}" destId="{82BC6BA1-C686-440E-ACD4-DEC5156CFA5A}" srcOrd="7" destOrd="0" presId="urn:microsoft.com/office/officeart/2005/8/layout/list1"/>
    <dgm:cxn modelId="{B5E265DB-99F0-44F2-8D1B-42CD35D41940}" type="presParOf" srcId="{EC88561B-10AE-46BE-889E-2364E9925845}" destId="{17FB883D-C4A5-4300-871B-D26BFBDD1517}" srcOrd="8" destOrd="0" presId="urn:microsoft.com/office/officeart/2005/8/layout/list1"/>
    <dgm:cxn modelId="{0DF77B38-A2DD-4963-BD71-CCAB36BBE1F9}" type="presParOf" srcId="{17FB883D-C4A5-4300-871B-D26BFBDD1517}" destId="{1EAE6A74-71F7-423A-BD64-15378B36A8AC}" srcOrd="0" destOrd="0" presId="urn:microsoft.com/office/officeart/2005/8/layout/list1"/>
    <dgm:cxn modelId="{6A2E17F1-6314-4F49-AB93-5711265E85FF}" type="presParOf" srcId="{17FB883D-C4A5-4300-871B-D26BFBDD1517}" destId="{18E0D6DE-DBA5-426C-BD81-1B8162CCCDDC}" srcOrd="1" destOrd="0" presId="urn:microsoft.com/office/officeart/2005/8/layout/list1"/>
    <dgm:cxn modelId="{C6990B4C-A79C-4AF2-AF8A-C05EDA0C10D1}" type="presParOf" srcId="{EC88561B-10AE-46BE-889E-2364E9925845}" destId="{D2BDFDBA-C03B-4301-B426-A9D60067E1CD}" srcOrd="9" destOrd="0" presId="urn:microsoft.com/office/officeart/2005/8/layout/list1"/>
    <dgm:cxn modelId="{EF534054-E5B1-4A75-8AC8-1FA77EE48372}" type="presParOf" srcId="{EC88561B-10AE-46BE-889E-2364E9925845}" destId="{A8BBD1B8-95AB-4B14-B407-994D187610B7}" srcOrd="10" destOrd="0" presId="urn:microsoft.com/office/officeart/2005/8/layout/list1"/>
    <dgm:cxn modelId="{8AA4A76C-4FDB-4BAA-8E5E-4C040A78EFB5}" type="presParOf" srcId="{EC88561B-10AE-46BE-889E-2364E9925845}" destId="{3929F0DA-EDE6-40DD-9121-0D17268E2C7E}" srcOrd="11" destOrd="0" presId="urn:microsoft.com/office/officeart/2005/8/layout/list1"/>
    <dgm:cxn modelId="{34910A8B-CAB2-43C8-830F-54AA64FD8212}" type="presParOf" srcId="{EC88561B-10AE-46BE-889E-2364E9925845}" destId="{8BDF3858-FEE1-4413-978C-42655C623954}" srcOrd="12" destOrd="0" presId="urn:microsoft.com/office/officeart/2005/8/layout/list1"/>
    <dgm:cxn modelId="{716971B8-369E-4EAB-B7D6-D2B4BC7FC5F0}" type="presParOf" srcId="{8BDF3858-FEE1-4413-978C-42655C623954}" destId="{561198F5-402F-4232-B8AE-94421719B579}" srcOrd="0" destOrd="0" presId="urn:microsoft.com/office/officeart/2005/8/layout/list1"/>
    <dgm:cxn modelId="{309939FD-B811-4C76-B00A-715031CA02F5}" type="presParOf" srcId="{8BDF3858-FEE1-4413-978C-42655C623954}" destId="{7A7EA57D-91DF-42DA-BE1D-4196C578D877}" srcOrd="1" destOrd="0" presId="urn:microsoft.com/office/officeart/2005/8/layout/list1"/>
    <dgm:cxn modelId="{B9A5E5AF-1B6A-4AC2-94F6-2CF55AB4B607}" type="presParOf" srcId="{EC88561B-10AE-46BE-889E-2364E9925845}" destId="{1F56C956-7785-4BC3-A4B4-51074DF1E76F}" srcOrd="13" destOrd="0" presId="urn:microsoft.com/office/officeart/2005/8/layout/list1"/>
    <dgm:cxn modelId="{D70C3D6C-EF84-4555-879A-2B031EF98698}" type="presParOf" srcId="{EC88561B-10AE-46BE-889E-2364E9925845}" destId="{FDB9382B-B17E-4C82-AE77-420BD8D2186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CD3B5A-BBE9-4C4E-A76C-28FF8DC7161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A2F1599-BC2A-4C38-B4D7-FCD360E7A914}">
      <dgm:prSet phldrT="[Texte]"/>
      <dgm:spPr/>
      <dgm:t>
        <a:bodyPr/>
        <a:lstStyle/>
        <a:p>
          <a:r>
            <a:rPr lang="fr-FR" dirty="0" smtClean="0"/>
            <a:t>Difficultés rencontrées</a:t>
          </a:r>
          <a:endParaRPr lang="fr-FR" dirty="0"/>
        </a:p>
      </dgm:t>
    </dgm:pt>
    <dgm:pt modelId="{C611A76C-F57B-4ECD-B885-B1E0E9673C80}" type="parTrans" cxnId="{DC6177AA-084F-4753-A71E-972577D2DA4F}">
      <dgm:prSet/>
      <dgm:spPr/>
      <dgm:t>
        <a:bodyPr/>
        <a:lstStyle/>
        <a:p>
          <a:endParaRPr lang="fr-FR"/>
        </a:p>
      </dgm:t>
    </dgm:pt>
    <dgm:pt modelId="{BDE7FE44-1DEC-4966-985A-A8DFDE6FC559}" type="sibTrans" cxnId="{DC6177AA-084F-4753-A71E-972577D2DA4F}">
      <dgm:prSet/>
      <dgm:spPr/>
      <dgm:t>
        <a:bodyPr/>
        <a:lstStyle/>
        <a:p>
          <a:endParaRPr lang="fr-FR"/>
        </a:p>
      </dgm:t>
    </dgm:pt>
    <dgm:pt modelId="{16DE92C5-3019-433D-A177-AB10EE80B09C}">
      <dgm:prSet phldrT="[Texte]"/>
      <dgm:spPr/>
      <dgm:t>
        <a:bodyPr/>
        <a:lstStyle/>
        <a:p>
          <a:r>
            <a:rPr lang="fr-FR" dirty="0" smtClean="0"/>
            <a:t>Impossibilité d’implémenter les fichiers dans </a:t>
          </a:r>
          <a:r>
            <a:rPr lang="fr-FR" dirty="0" err="1" smtClean="0"/>
            <a:t>phpMyAdmin</a:t>
          </a:r>
          <a:endParaRPr lang="fr-FR" dirty="0"/>
        </a:p>
      </dgm:t>
    </dgm:pt>
    <dgm:pt modelId="{15E322B8-7038-4098-9E5B-FC04A6637644}" type="parTrans" cxnId="{BCB57AD2-CE12-460F-A33E-B87A6A8E7FF8}">
      <dgm:prSet/>
      <dgm:spPr/>
      <dgm:t>
        <a:bodyPr/>
        <a:lstStyle/>
        <a:p>
          <a:endParaRPr lang="fr-FR"/>
        </a:p>
      </dgm:t>
    </dgm:pt>
    <dgm:pt modelId="{62A55E08-3B38-4096-BA64-099C4F47FB4F}" type="sibTrans" cxnId="{BCB57AD2-CE12-460F-A33E-B87A6A8E7FF8}">
      <dgm:prSet/>
      <dgm:spPr/>
      <dgm:t>
        <a:bodyPr/>
        <a:lstStyle/>
        <a:p>
          <a:endParaRPr lang="fr-FR"/>
        </a:p>
      </dgm:t>
    </dgm:pt>
    <dgm:pt modelId="{0CAD1930-4DE9-4A73-B860-381C3FF51E36}">
      <dgm:prSet phldrT="[Texte]"/>
      <dgm:spPr/>
      <dgm:t>
        <a:bodyPr/>
        <a:lstStyle/>
        <a:p>
          <a:r>
            <a:rPr lang="fr-FR" dirty="0" smtClean="0"/>
            <a:t>Difficultés possibles</a:t>
          </a:r>
          <a:endParaRPr lang="fr-FR" dirty="0"/>
        </a:p>
      </dgm:t>
    </dgm:pt>
    <dgm:pt modelId="{F43F5C09-5925-4522-8180-DE65174E1831}" type="parTrans" cxnId="{FE8E2484-FD24-4CC3-BECE-7A730CBDEE70}">
      <dgm:prSet/>
      <dgm:spPr/>
      <dgm:t>
        <a:bodyPr/>
        <a:lstStyle/>
        <a:p>
          <a:endParaRPr lang="fr-FR"/>
        </a:p>
      </dgm:t>
    </dgm:pt>
    <dgm:pt modelId="{368A2FF7-6282-4A8F-97F4-CACF3D6D981C}" type="sibTrans" cxnId="{FE8E2484-FD24-4CC3-BECE-7A730CBDEE70}">
      <dgm:prSet/>
      <dgm:spPr/>
      <dgm:t>
        <a:bodyPr/>
        <a:lstStyle/>
        <a:p>
          <a:endParaRPr lang="fr-FR"/>
        </a:p>
      </dgm:t>
    </dgm:pt>
    <dgm:pt modelId="{14F375A8-4DAF-40F8-A13E-CAEF81EEDD9A}">
      <dgm:prSet phldrT="[Texte]"/>
      <dgm:spPr/>
      <dgm:t>
        <a:bodyPr/>
        <a:lstStyle/>
        <a:p>
          <a:r>
            <a:rPr lang="fr-FR" dirty="0" smtClean="0"/>
            <a:t>Problème de taille</a:t>
          </a:r>
          <a:endParaRPr lang="fr-FR" dirty="0"/>
        </a:p>
      </dgm:t>
    </dgm:pt>
    <dgm:pt modelId="{251AB9B6-C721-4738-9CA7-6DB8EE736C92}" type="parTrans" cxnId="{21FFBE28-046D-4D5A-9AA6-840FEB6E1C90}">
      <dgm:prSet/>
      <dgm:spPr/>
      <dgm:t>
        <a:bodyPr/>
        <a:lstStyle/>
        <a:p>
          <a:endParaRPr lang="fr-FR"/>
        </a:p>
      </dgm:t>
    </dgm:pt>
    <dgm:pt modelId="{7C473674-61AC-4609-913B-ADCE9F4A6263}" type="sibTrans" cxnId="{21FFBE28-046D-4D5A-9AA6-840FEB6E1C90}">
      <dgm:prSet/>
      <dgm:spPr/>
      <dgm:t>
        <a:bodyPr/>
        <a:lstStyle/>
        <a:p>
          <a:endParaRPr lang="fr-FR"/>
        </a:p>
      </dgm:t>
    </dgm:pt>
    <dgm:pt modelId="{273F0246-F09E-4D8C-A330-DE6B63CA5B38}">
      <dgm:prSet phldrT="[Texte]"/>
      <dgm:spPr/>
      <dgm:t>
        <a:bodyPr/>
        <a:lstStyle/>
        <a:p>
          <a:r>
            <a:rPr lang="fr-FR" dirty="0" smtClean="0"/>
            <a:t>Lieux de différents types : soit </a:t>
          </a:r>
          <a:r>
            <a:rPr lang="fr-FR" dirty="0" err="1" smtClean="0"/>
            <a:t>float</a:t>
          </a:r>
          <a:r>
            <a:rPr lang="fr-FR" dirty="0" smtClean="0"/>
            <a:t>, soit </a:t>
          </a:r>
          <a:r>
            <a:rPr lang="fr-FR" dirty="0" err="1" smtClean="0"/>
            <a:t>varchar</a:t>
          </a:r>
          <a:r>
            <a:rPr lang="fr-FR" dirty="0" smtClean="0"/>
            <a:t>.</a:t>
          </a:r>
          <a:endParaRPr lang="fr-FR" dirty="0"/>
        </a:p>
      </dgm:t>
    </dgm:pt>
    <dgm:pt modelId="{4442E9C5-3298-4A26-A81C-B6C8BECFD5AE}" type="parTrans" cxnId="{528B3241-EFE7-4B3B-A6A6-B8C1896FE195}">
      <dgm:prSet/>
      <dgm:spPr/>
      <dgm:t>
        <a:bodyPr/>
        <a:lstStyle/>
        <a:p>
          <a:endParaRPr lang="fr-FR"/>
        </a:p>
      </dgm:t>
    </dgm:pt>
    <dgm:pt modelId="{B2474747-1C2E-44E5-B9BC-72ACACCF5118}" type="sibTrans" cxnId="{528B3241-EFE7-4B3B-A6A6-B8C1896FE195}">
      <dgm:prSet/>
      <dgm:spPr/>
      <dgm:t>
        <a:bodyPr/>
        <a:lstStyle/>
        <a:p>
          <a:endParaRPr lang="fr-FR"/>
        </a:p>
      </dgm:t>
    </dgm:pt>
    <dgm:pt modelId="{0885AF7E-48C4-4BC8-8BD4-2B05F14841A2}" type="pres">
      <dgm:prSet presAssocID="{FBCD3B5A-BBE9-4C4E-A76C-28FF8DC7161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58AFE41-32BD-49B5-9C28-413462EE5EEE}" type="pres">
      <dgm:prSet presAssocID="{6A2F1599-BC2A-4C38-B4D7-FCD360E7A91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262E495-6569-4EAB-BF44-E18F4CF08004}" type="pres">
      <dgm:prSet presAssocID="{6A2F1599-BC2A-4C38-B4D7-FCD360E7A91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6247DC4-7963-402B-9B42-FB3B4BAAFE2F}" type="pres">
      <dgm:prSet presAssocID="{0CAD1930-4DE9-4A73-B860-381C3FF51E3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E6E183-111D-409E-838B-0DCD39D00A21}" type="pres">
      <dgm:prSet presAssocID="{0CAD1930-4DE9-4A73-B860-381C3FF51E3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C966084-B9A5-4F66-98C2-80485DD0FADA}" type="presOf" srcId="{14F375A8-4DAF-40F8-A13E-CAEF81EEDD9A}" destId="{3262E495-6569-4EAB-BF44-E18F4CF08004}" srcOrd="0" destOrd="1" presId="urn:microsoft.com/office/officeart/2005/8/layout/vList2"/>
    <dgm:cxn modelId="{528B3241-EFE7-4B3B-A6A6-B8C1896FE195}" srcId="{0CAD1930-4DE9-4A73-B860-381C3FF51E36}" destId="{273F0246-F09E-4D8C-A330-DE6B63CA5B38}" srcOrd="0" destOrd="0" parTransId="{4442E9C5-3298-4A26-A81C-B6C8BECFD5AE}" sibTransId="{B2474747-1C2E-44E5-B9BC-72ACACCF5118}"/>
    <dgm:cxn modelId="{21FFBE28-046D-4D5A-9AA6-840FEB6E1C90}" srcId="{6A2F1599-BC2A-4C38-B4D7-FCD360E7A914}" destId="{14F375A8-4DAF-40F8-A13E-CAEF81EEDD9A}" srcOrd="1" destOrd="0" parTransId="{251AB9B6-C721-4738-9CA7-6DB8EE736C92}" sibTransId="{7C473674-61AC-4609-913B-ADCE9F4A6263}"/>
    <dgm:cxn modelId="{A61485FE-FC99-4479-9D66-8803391C67CD}" type="presOf" srcId="{273F0246-F09E-4D8C-A330-DE6B63CA5B38}" destId="{C0E6E183-111D-409E-838B-0DCD39D00A21}" srcOrd="0" destOrd="0" presId="urn:microsoft.com/office/officeart/2005/8/layout/vList2"/>
    <dgm:cxn modelId="{DC6177AA-084F-4753-A71E-972577D2DA4F}" srcId="{FBCD3B5A-BBE9-4C4E-A76C-28FF8DC7161D}" destId="{6A2F1599-BC2A-4C38-B4D7-FCD360E7A914}" srcOrd="0" destOrd="0" parTransId="{C611A76C-F57B-4ECD-B885-B1E0E9673C80}" sibTransId="{BDE7FE44-1DEC-4966-985A-A8DFDE6FC559}"/>
    <dgm:cxn modelId="{FE8E2484-FD24-4CC3-BECE-7A730CBDEE70}" srcId="{FBCD3B5A-BBE9-4C4E-A76C-28FF8DC7161D}" destId="{0CAD1930-4DE9-4A73-B860-381C3FF51E36}" srcOrd="1" destOrd="0" parTransId="{F43F5C09-5925-4522-8180-DE65174E1831}" sibTransId="{368A2FF7-6282-4A8F-97F4-CACF3D6D981C}"/>
    <dgm:cxn modelId="{4768ABF9-10C8-4E78-98DE-6C257C72628D}" type="presOf" srcId="{0CAD1930-4DE9-4A73-B860-381C3FF51E36}" destId="{76247DC4-7963-402B-9B42-FB3B4BAAFE2F}" srcOrd="0" destOrd="0" presId="urn:microsoft.com/office/officeart/2005/8/layout/vList2"/>
    <dgm:cxn modelId="{50977727-6A72-4E7A-A450-5E066EBE8C78}" type="presOf" srcId="{FBCD3B5A-BBE9-4C4E-A76C-28FF8DC7161D}" destId="{0885AF7E-48C4-4BC8-8BD4-2B05F14841A2}" srcOrd="0" destOrd="0" presId="urn:microsoft.com/office/officeart/2005/8/layout/vList2"/>
    <dgm:cxn modelId="{8F0F2D87-389B-449C-9DCB-231B15B8ED5E}" type="presOf" srcId="{6A2F1599-BC2A-4C38-B4D7-FCD360E7A914}" destId="{E58AFE41-32BD-49B5-9C28-413462EE5EEE}" srcOrd="0" destOrd="0" presId="urn:microsoft.com/office/officeart/2005/8/layout/vList2"/>
    <dgm:cxn modelId="{BCB57AD2-CE12-460F-A33E-B87A6A8E7FF8}" srcId="{6A2F1599-BC2A-4C38-B4D7-FCD360E7A914}" destId="{16DE92C5-3019-433D-A177-AB10EE80B09C}" srcOrd="0" destOrd="0" parTransId="{15E322B8-7038-4098-9E5B-FC04A6637644}" sibTransId="{62A55E08-3B38-4096-BA64-099C4F47FB4F}"/>
    <dgm:cxn modelId="{3265E651-257D-4689-AA47-0C8599D3A045}" type="presOf" srcId="{16DE92C5-3019-433D-A177-AB10EE80B09C}" destId="{3262E495-6569-4EAB-BF44-E18F4CF08004}" srcOrd="0" destOrd="0" presId="urn:microsoft.com/office/officeart/2005/8/layout/vList2"/>
    <dgm:cxn modelId="{5E8B0401-A203-4EAC-B616-CAE88BDECD5D}" type="presParOf" srcId="{0885AF7E-48C4-4BC8-8BD4-2B05F14841A2}" destId="{E58AFE41-32BD-49B5-9C28-413462EE5EEE}" srcOrd="0" destOrd="0" presId="urn:microsoft.com/office/officeart/2005/8/layout/vList2"/>
    <dgm:cxn modelId="{8C588D17-8A85-4EA0-8E39-53D4F2AD94B9}" type="presParOf" srcId="{0885AF7E-48C4-4BC8-8BD4-2B05F14841A2}" destId="{3262E495-6569-4EAB-BF44-E18F4CF08004}" srcOrd="1" destOrd="0" presId="urn:microsoft.com/office/officeart/2005/8/layout/vList2"/>
    <dgm:cxn modelId="{F6234C02-31ED-4C0A-B5A0-7122C04C7024}" type="presParOf" srcId="{0885AF7E-48C4-4BC8-8BD4-2B05F14841A2}" destId="{76247DC4-7963-402B-9B42-FB3B4BAAFE2F}" srcOrd="2" destOrd="0" presId="urn:microsoft.com/office/officeart/2005/8/layout/vList2"/>
    <dgm:cxn modelId="{9E58EF95-ED11-4634-AFF7-246259B59BEE}" type="presParOf" srcId="{0885AF7E-48C4-4BC8-8BD4-2B05F14841A2}" destId="{C0E6E183-111D-409E-838B-0DCD39D00A2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6D6F29-5BFC-4707-98A5-8B5C6179D4B8}">
      <dsp:nvSpPr>
        <dsp:cNvPr id="0" name=""/>
        <dsp:cNvSpPr/>
      </dsp:nvSpPr>
      <dsp:spPr>
        <a:xfrm>
          <a:off x="0" y="393"/>
          <a:ext cx="90170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Gestion des ingrédients</a:t>
          </a:r>
          <a:endParaRPr lang="fr-FR" sz="3200" kern="1200" dirty="0"/>
        </a:p>
      </dsp:txBody>
      <dsp:txXfrm>
        <a:off x="37467" y="37860"/>
        <a:ext cx="8942066" cy="692586"/>
      </dsp:txXfrm>
    </dsp:sp>
    <dsp:sp modelId="{1D286C74-B543-47C0-B79E-A3C812A24674}">
      <dsp:nvSpPr>
        <dsp:cNvPr id="0" name=""/>
        <dsp:cNvSpPr/>
      </dsp:nvSpPr>
      <dsp:spPr>
        <a:xfrm>
          <a:off x="0" y="767913"/>
          <a:ext cx="9017000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629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500" kern="1200" dirty="0" smtClean="0"/>
            <a:t>Affichage des ingrédients et produits</a:t>
          </a:r>
          <a:endParaRPr lang="fr-F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500" kern="1200" dirty="0" smtClean="0"/>
            <a:t>Ajout d’un ingrédient ou d’un produit</a:t>
          </a:r>
          <a:endParaRPr lang="fr-FR" sz="2500" kern="1200" dirty="0"/>
        </a:p>
      </dsp:txBody>
      <dsp:txXfrm>
        <a:off x="0" y="767913"/>
        <a:ext cx="9017000" cy="861120"/>
      </dsp:txXfrm>
    </dsp:sp>
    <dsp:sp modelId="{2D677FA6-AD15-40A1-BD7E-862038BCF620}">
      <dsp:nvSpPr>
        <dsp:cNvPr id="0" name=""/>
        <dsp:cNvSpPr/>
      </dsp:nvSpPr>
      <dsp:spPr>
        <a:xfrm>
          <a:off x="0" y="1629033"/>
          <a:ext cx="90170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Gestion des recettes</a:t>
          </a:r>
          <a:endParaRPr lang="fr-FR" sz="3200" kern="1200" dirty="0"/>
        </a:p>
      </dsp:txBody>
      <dsp:txXfrm>
        <a:off x="37467" y="1666500"/>
        <a:ext cx="8942066" cy="692586"/>
      </dsp:txXfrm>
    </dsp:sp>
    <dsp:sp modelId="{E416072C-6A11-4875-90C2-C69ED3728A15}">
      <dsp:nvSpPr>
        <dsp:cNvPr id="0" name=""/>
        <dsp:cNvSpPr/>
      </dsp:nvSpPr>
      <dsp:spPr>
        <a:xfrm>
          <a:off x="0" y="2396553"/>
          <a:ext cx="9017000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629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500" kern="1200" dirty="0" smtClean="0"/>
            <a:t>Recherche d’un sandwich</a:t>
          </a:r>
          <a:endParaRPr lang="fr-F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500" kern="1200" dirty="0" smtClean="0"/>
            <a:t>Création d’un sandwich</a:t>
          </a:r>
          <a:endParaRPr lang="fr-FR" sz="2500" kern="1200" dirty="0"/>
        </a:p>
      </dsp:txBody>
      <dsp:txXfrm>
        <a:off x="0" y="2396553"/>
        <a:ext cx="9017000" cy="861120"/>
      </dsp:txXfrm>
    </dsp:sp>
    <dsp:sp modelId="{716AE8DC-78C2-4172-B740-EBBB312B3450}">
      <dsp:nvSpPr>
        <dsp:cNvPr id="0" name=""/>
        <dsp:cNvSpPr/>
      </dsp:nvSpPr>
      <dsp:spPr>
        <a:xfrm>
          <a:off x="0" y="3257673"/>
          <a:ext cx="90170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Script de peuplement (manuel) de la BD</a:t>
          </a:r>
          <a:endParaRPr lang="fr-FR" sz="3200" kern="1200" dirty="0"/>
        </a:p>
      </dsp:txBody>
      <dsp:txXfrm>
        <a:off x="37467" y="3295140"/>
        <a:ext cx="8942066" cy="692586"/>
      </dsp:txXfrm>
    </dsp:sp>
    <dsp:sp modelId="{6EDA04BE-9E2E-4D7A-BA59-3C5347CCB9AC}">
      <dsp:nvSpPr>
        <dsp:cNvPr id="0" name=""/>
        <dsp:cNvSpPr/>
      </dsp:nvSpPr>
      <dsp:spPr>
        <a:xfrm>
          <a:off x="0" y="4117353"/>
          <a:ext cx="90170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Connexion au site (ajout d’un utilisateur)</a:t>
          </a:r>
          <a:endParaRPr lang="fr-FR" sz="3200" kern="1200" dirty="0"/>
        </a:p>
      </dsp:txBody>
      <dsp:txXfrm>
        <a:off x="37467" y="4154820"/>
        <a:ext cx="8942066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6DE99-9FBC-4D1E-A3FD-212D4A014D69}">
      <dsp:nvSpPr>
        <dsp:cNvPr id="0" name=""/>
        <dsp:cNvSpPr/>
      </dsp:nvSpPr>
      <dsp:spPr>
        <a:xfrm>
          <a:off x="0" y="907053"/>
          <a:ext cx="9017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46A7EB-DF9A-4F4F-9423-8F4E35DF6E7E}">
      <dsp:nvSpPr>
        <dsp:cNvPr id="0" name=""/>
        <dsp:cNvSpPr/>
      </dsp:nvSpPr>
      <dsp:spPr>
        <a:xfrm>
          <a:off x="450850" y="611853"/>
          <a:ext cx="631190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75" tIns="0" rIns="23857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Impossible d’afficher la carte sur le </a:t>
          </a:r>
          <a:r>
            <a:rPr lang="fr-FR" sz="2000" kern="1200" dirty="0" smtClean="0"/>
            <a:t>site</a:t>
          </a:r>
          <a:endParaRPr lang="fr-FR" sz="2000" kern="1200" dirty="0"/>
        </a:p>
      </dsp:txBody>
      <dsp:txXfrm>
        <a:off x="479671" y="640674"/>
        <a:ext cx="6254258" cy="532758"/>
      </dsp:txXfrm>
    </dsp:sp>
    <dsp:sp modelId="{D95AC5E7-0981-4E6F-9A89-D60E102F551F}">
      <dsp:nvSpPr>
        <dsp:cNvPr id="0" name=""/>
        <dsp:cNvSpPr/>
      </dsp:nvSpPr>
      <dsp:spPr>
        <a:xfrm>
          <a:off x="0" y="1814253"/>
          <a:ext cx="9017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CAC1B-79CC-4633-92A8-45E84A6AEB25}">
      <dsp:nvSpPr>
        <dsp:cNvPr id="0" name=""/>
        <dsp:cNvSpPr/>
      </dsp:nvSpPr>
      <dsp:spPr>
        <a:xfrm>
          <a:off x="450850" y="1519053"/>
          <a:ext cx="631190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75" tIns="0" rIns="23857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Echec de l’intégration de donnée</a:t>
          </a:r>
          <a:endParaRPr lang="fr-FR" sz="2000" kern="1200" dirty="0"/>
        </a:p>
      </dsp:txBody>
      <dsp:txXfrm>
        <a:off x="479671" y="1547874"/>
        <a:ext cx="6254258" cy="532758"/>
      </dsp:txXfrm>
    </dsp:sp>
    <dsp:sp modelId="{A8BBD1B8-95AB-4B14-B407-994D187610B7}">
      <dsp:nvSpPr>
        <dsp:cNvPr id="0" name=""/>
        <dsp:cNvSpPr/>
      </dsp:nvSpPr>
      <dsp:spPr>
        <a:xfrm>
          <a:off x="0" y="2721454"/>
          <a:ext cx="9017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0D6DE-DBA5-426C-BD81-1B8162CCCDDC}">
      <dsp:nvSpPr>
        <dsp:cNvPr id="0" name=""/>
        <dsp:cNvSpPr/>
      </dsp:nvSpPr>
      <dsp:spPr>
        <a:xfrm>
          <a:off x="450850" y="2426253"/>
          <a:ext cx="631190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75" tIns="0" rIns="23857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Difficultés à détecter des erreurs dans un code</a:t>
          </a:r>
          <a:endParaRPr lang="fr-FR" sz="2000" kern="1200" dirty="0"/>
        </a:p>
      </dsp:txBody>
      <dsp:txXfrm>
        <a:off x="479671" y="2455074"/>
        <a:ext cx="6254258" cy="532758"/>
      </dsp:txXfrm>
    </dsp:sp>
    <dsp:sp modelId="{FDB9382B-B17E-4C82-AE77-420BD8D21868}">
      <dsp:nvSpPr>
        <dsp:cNvPr id="0" name=""/>
        <dsp:cNvSpPr/>
      </dsp:nvSpPr>
      <dsp:spPr>
        <a:xfrm>
          <a:off x="0" y="3628654"/>
          <a:ext cx="9017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7EA57D-91DF-42DA-BE1D-4196C578D877}">
      <dsp:nvSpPr>
        <dsp:cNvPr id="0" name=""/>
        <dsp:cNvSpPr/>
      </dsp:nvSpPr>
      <dsp:spPr>
        <a:xfrm>
          <a:off x="450850" y="3333454"/>
          <a:ext cx="631190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75" tIns="0" rIns="23857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Mise en commun sur </a:t>
          </a:r>
          <a:r>
            <a:rPr lang="fr-FR" sz="2000" kern="1200" dirty="0" err="1" smtClean="0"/>
            <a:t>GoogleDrive</a:t>
          </a:r>
          <a:r>
            <a:rPr lang="fr-FR" sz="2000" kern="1200" dirty="0" smtClean="0"/>
            <a:t> </a:t>
          </a:r>
          <a:endParaRPr lang="fr-FR" sz="2000" kern="1200" dirty="0"/>
        </a:p>
      </dsp:txBody>
      <dsp:txXfrm>
        <a:off x="479671" y="3362275"/>
        <a:ext cx="6254258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AFE41-32BD-49B5-9C28-413462EE5EEE}">
      <dsp:nvSpPr>
        <dsp:cNvPr id="0" name=""/>
        <dsp:cNvSpPr/>
      </dsp:nvSpPr>
      <dsp:spPr>
        <a:xfrm>
          <a:off x="0" y="86664"/>
          <a:ext cx="67818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smtClean="0"/>
            <a:t>Difficultés rencontrées</a:t>
          </a:r>
          <a:endParaRPr lang="fr-FR" sz="4100" kern="1200" dirty="0"/>
        </a:p>
      </dsp:txBody>
      <dsp:txXfrm>
        <a:off x="48005" y="134669"/>
        <a:ext cx="6685790" cy="887374"/>
      </dsp:txXfrm>
    </dsp:sp>
    <dsp:sp modelId="{3262E495-6569-4EAB-BF44-E18F4CF08004}">
      <dsp:nvSpPr>
        <dsp:cNvPr id="0" name=""/>
        <dsp:cNvSpPr/>
      </dsp:nvSpPr>
      <dsp:spPr>
        <a:xfrm>
          <a:off x="0" y="1070049"/>
          <a:ext cx="6781800" cy="1570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322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3200" kern="1200" dirty="0" smtClean="0"/>
            <a:t>Impossibilité d’implémenter les fichiers dans </a:t>
          </a:r>
          <a:r>
            <a:rPr lang="fr-FR" sz="3200" kern="1200" dirty="0" err="1" smtClean="0"/>
            <a:t>phpMyAdmin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3200" kern="1200" dirty="0" smtClean="0"/>
            <a:t>Problème de taille</a:t>
          </a:r>
          <a:endParaRPr lang="fr-FR" sz="3200" kern="1200" dirty="0"/>
        </a:p>
      </dsp:txBody>
      <dsp:txXfrm>
        <a:off x="0" y="1070049"/>
        <a:ext cx="6781800" cy="1570095"/>
      </dsp:txXfrm>
    </dsp:sp>
    <dsp:sp modelId="{76247DC4-7963-402B-9B42-FB3B4BAAFE2F}">
      <dsp:nvSpPr>
        <dsp:cNvPr id="0" name=""/>
        <dsp:cNvSpPr/>
      </dsp:nvSpPr>
      <dsp:spPr>
        <a:xfrm>
          <a:off x="0" y="2640144"/>
          <a:ext cx="67818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smtClean="0"/>
            <a:t>Difficultés possibles</a:t>
          </a:r>
          <a:endParaRPr lang="fr-FR" sz="4100" kern="1200" dirty="0"/>
        </a:p>
      </dsp:txBody>
      <dsp:txXfrm>
        <a:off x="48005" y="2688149"/>
        <a:ext cx="6685790" cy="887374"/>
      </dsp:txXfrm>
    </dsp:sp>
    <dsp:sp modelId="{C0E6E183-111D-409E-838B-0DCD39D00A21}">
      <dsp:nvSpPr>
        <dsp:cNvPr id="0" name=""/>
        <dsp:cNvSpPr/>
      </dsp:nvSpPr>
      <dsp:spPr>
        <a:xfrm>
          <a:off x="0" y="3623529"/>
          <a:ext cx="6781800" cy="1018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322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3200" kern="1200" dirty="0" smtClean="0"/>
            <a:t>Lieux de différents types : soit </a:t>
          </a:r>
          <a:r>
            <a:rPr lang="fr-FR" sz="3200" kern="1200" dirty="0" err="1" smtClean="0"/>
            <a:t>float</a:t>
          </a:r>
          <a:r>
            <a:rPr lang="fr-FR" sz="3200" kern="1200" dirty="0" smtClean="0"/>
            <a:t>, soit </a:t>
          </a:r>
          <a:r>
            <a:rPr lang="fr-FR" sz="3200" kern="1200" dirty="0" err="1" smtClean="0"/>
            <a:t>varchar</a:t>
          </a:r>
          <a:r>
            <a:rPr lang="fr-FR" sz="3200" kern="1200" dirty="0" smtClean="0"/>
            <a:t>.</a:t>
          </a:r>
          <a:endParaRPr lang="fr-FR" sz="3200" kern="1200" dirty="0"/>
        </a:p>
      </dsp:txBody>
      <dsp:txXfrm>
        <a:off x="0" y="3623529"/>
        <a:ext cx="6781800" cy="1018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509DD-809B-496D-9314-C025752ABF08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FFA8E-C9A8-4D6E-9536-B23EB5895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17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FFA8E-C9A8-4D6E-9536-B23EB5895D9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186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FFA8E-C9A8-4D6E-9536-B23EB5895D9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505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FFA8E-C9A8-4D6E-9536-B23EB5895D9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643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EB27-756B-494F-9604-A08F89AAB39F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51F8-883E-4C82-82F0-B376FAF9EC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67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F9E7-DBB7-4EE8-A28D-1D722275CA7C}" type="datetime1">
              <a:rPr lang="fr-FR" smtClean="0"/>
              <a:t>15/12/2016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51F8-883E-4C82-82F0-B376FAF9EC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09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05BD-D641-4C8A-9BCF-AC8AA503BE78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51F8-883E-4C82-82F0-B376FAF9EC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520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66DEC-1975-4041-9492-4C5FA27C1AF7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51F8-883E-4C82-82F0-B376FAF9EC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091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589B-6C45-4E00-8F7A-43B914662C4B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51F8-883E-4C82-82F0-B376FAF9EC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52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A946-2931-4468-A50B-31085CB3B412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51F8-883E-4C82-82F0-B376FAF9EC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232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623F-8CE6-4C69-89FA-5B22CC03018D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51F8-883E-4C82-82F0-B376FAF9EC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397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3A63-F471-4DE1-8568-71092BC20892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51F8-883E-4C82-82F0-B376FAF9EC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556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1008D-06FD-416E-A748-D96E9DC646D1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51F8-883E-4C82-82F0-B376FAF9EC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84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57E3-0855-4984-8496-C33B5A53AEC9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51F8-883E-4C82-82F0-B376FAF9EC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92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36C6-C6C7-47C7-98FE-1937244ACB7D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51F8-883E-4C82-82F0-B376FAF9EC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48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0D97-C639-4955-AC24-7D744AA7A925}" type="datetime1">
              <a:rPr lang="fr-FR" smtClean="0"/>
              <a:t>15/12/2016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51F8-883E-4C82-82F0-B376FAF9EC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43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4C14-09D1-4DC8-85D0-9E32B07B7A5C}" type="datetime1">
              <a:rPr lang="fr-FR" smtClean="0"/>
              <a:t>15/12/2016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51F8-883E-4C82-82F0-B376FAF9EC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29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79BA-0D33-4BF3-8D6F-1636C3A64701}" type="datetime1">
              <a:rPr lang="fr-FR" smtClean="0"/>
              <a:t>15/12/2016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51F8-883E-4C82-82F0-B376FAF9EC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20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3767-9EC7-452A-A193-75D6B8A9FA17}" type="datetime1">
              <a:rPr lang="fr-FR" smtClean="0"/>
              <a:t>15/12/2016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51F8-883E-4C82-82F0-B376FAF9EC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63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095B-B011-4FB0-A555-A93EFA5561D3}" type="datetime1">
              <a:rPr lang="fr-FR" smtClean="0"/>
              <a:t>15/12/2016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51F8-883E-4C82-82F0-B376FAF9EC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8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DFCC445-6E9C-4521-ABA7-6F7946A3E18C}" type="datetime1">
              <a:rPr lang="fr-FR" smtClean="0"/>
              <a:t>15/12/2016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92551F8-883E-4C82-82F0-B376FAF9EC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33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C86F362-98E6-4D21-955A-5FEC0057965F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92551F8-883E-4C82-82F0-B376FAF9EC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262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51F8-883E-4C82-82F0-B376FAF9EC9A}" type="slidenum">
              <a:rPr lang="fr-FR" smtClean="0"/>
              <a:t>1</a:t>
            </a:fld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94100" y="2946400"/>
            <a:ext cx="5138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Matthieu </a:t>
            </a:r>
            <a:r>
              <a:rPr lang="fr-FR" sz="3200" b="1" dirty="0" err="1" smtClean="0"/>
              <a:t>Cherrier</a:t>
            </a:r>
            <a:r>
              <a:rPr lang="fr-FR" sz="3200" b="1" dirty="0" smtClean="0"/>
              <a:t> , </a:t>
            </a:r>
            <a:r>
              <a:rPr lang="fr-FR" sz="3200" b="1" dirty="0" smtClean="0"/>
              <a:t>p1507416</a:t>
            </a:r>
            <a:endParaRPr lang="fr-FR" sz="3200" b="1" dirty="0" smtClean="0"/>
          </a:p>
          <a:p>
            <a:pPr algn="ctr"/>
            <a:r>
              <a:rPr lang="fr-FR" sz="3200" b="1" dirty="0" smtClean="0"/>
              <a:t>Yohan Michelland, p1512064</a:t>
            </a:r>
            <a:endParaRPr lang="fr-FR" sz="32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2606276" y="482600"/>
            <a:ext cx="71144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projet </a:t>
            </a:r>
            <a:r>
              <a:rPr lang="fr-FR" sz="40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Mustway</a:t>
            </a:r>
            <a:r>
              <a:rPr lang="fr-F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 de recette culinaire</a:t>
            </a:r>
            <a:endParaRPr lang="fr-FR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699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51F8-883E-4C82-82F0-B376FAF9EC9A}" type="slidenum">
              <a:rPr lang="fr-FR" smtClean="0"/>
              <a:t>2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26220" y="254000"/>
            <a:ext cx="7608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solidFill>
                  <a:srgbClr val="FFC000"/>
                </a:solidFill>
              </a:rPr>
              <a:t>Fonctionnalités implémentées</a:t>
            </a:r>
            <a:endParaRPr lang="fr-FR" sz="4000" b="1" dirty="0">
              <a:solidFill>
                <a:srgbClr val="FFC000"/>
              </a:solidFill>
            </a:endParaRP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4290927821"/>
              </p:ext>
            </p:extLst>
          </p:nvPr>
        </p:nvGraphicFramePr>
        <p:xfrm>
          <a:off x="952500" y="1363133"/>
          <a:ext cx="9017000" cy="488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93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51F8-883E-4C82-82F0-B376FAF9EC9A}" type="slidenum">
              <a:rPr lang="fr-FR" smtClean="0"/>
              <a:t>3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660400" y="330200"/>
            <a:ext cx="5657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solidFill>
                  <a:srgbClr val="FFC000"/>
                </a:solidFill>
              </a:rPr>
              <a:t>Difficultés rencontrées</a:t>
            </a:r>
            <a:endParaRPr lang="fr-FR" sz="4000" b="1" dirty="0">
              <a:solidFill>
                <a:srgbClr val="FFC000"/>
              </a:solidFill>
            </a:endParaRP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662325060"/>
              </p:ext>
            </p:extLst>
          </p:nvPr>
        </p:nvGraphicFramePr>
        <p:xfrm>
          <a:off x="1295400" y="1367366"/>
          <a:ext cx="9017000" cy="4744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27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51F8-883E-4C82-82F0-B376FAF9EC9A}" type="slidenum">
              <a:rPr lang="fr-FR" smtClean="0"/>
              <a:t>4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96900" y="419100"/>
            <a:ext cx="7503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C000"/>
                </a:solidFill>
              </a:rPr>
              <a:t>Difficulté de l’intégration de données</a:t>
            </a:r>
            <a:endParaRPr lang="fr-FR" sz="3200" b="1" dirty="0">
              <a:solidFill>
                <a:srgbClr val="FFC000"/>
              </a:solidFill>
            </a:endParaRP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525605348"/>
              </p:ext>
            </p:extLst>
          </p:nvPr>
        </p:nvGraphicFramePr>
        <p:xfrm>
          <a:off x="1727200" y="1333500"/>
          <a:ext cx="6781800" cy="4728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877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51F8-883E-4C82-82F0-B376FAF9EC9A}" type="slidenum">
              <a:rPr lang="fr-FR" smtClean="0"/>
              <a:t>5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55600" y="241300"/>
            <a:ext cx="10924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C000"/>
                </a:solidFill>
              </a:rPr>
              <a:t>Si au moins deux ingrédients par </a:t>
            </a:r>
            <a:r>
              <a:rPr lang="fr-FR" sz="3200" b="1" dirty="0" smtClean="0">
                <a:solidFill>
                  <a:srgbClr val="FFC000"/>
                </a:solidFill>
              </a:rPr>
              <a:t>produit </a:t>
            </a:r>
            <a:r>
              <a:rPr lang="fr-FR" sz="3200" b="1" dirty="0" smtClean="0">
                <a:solidFill>
                  <a:srgbClr val="FFC000"/>
                </a:solidFill>
              </a:rPr>
              <a:t>sont requis…</a:t>
            </a:r>
            <a:endParaRPr lang="fr-FR" sz="3200" b="1" dirty="0">
              <a:solidFill>
                <a:srgbClr val="FFC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49300" y="1277183"/>
            <a:ext cx="1091677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Pour chaque produit, on regarde dans la relation transformer combien </a:t>
            </a:r>
          </a:p>
          <a:p>
            <a:r>
              <a:rPr lang="fr-FR" sz="2400" b="1" dirty="0" smtClean="0"/>
              <a:t>De fois il apparait, à l’aide d’une requête </a:t>
            </a:r>
            <a:r>
              <a:rPr lang="fr-FR" sz="2400" b="1" dirty="0" err="1" smtClean="0"/>
              <a:t>sql</a:t>
            </a:r>
            <a:r>
              <a:rPr lang="fr-FR" sz="2400" b="1" dirty="0" smtClean="0"/>
              <a:t>.</a:t>
            </a:r>
          </a:p>
          <a:p>
            <a:endParaRPr lang="fr-FR" sz="2400" b="1" dirty="0" smtClean="0"/>
          </a:p>
          <a:p>
            <a:pPr marL="285750" indent="-285750">
              <a:buFontTx/>
              <a:buChar char="-"/>
            </a:pPr>
            <a:r>
              <a:rPr lang="fr-FR" sz="2400" b="1" dirty="0" smtClean="0"/>
              <a:t>S’il apparait N fois cela signifie qu’il est lié par la relation transformer</a:t>
            </a:r>
          </a:p>
          <a:p>
            <a:r>
              <a:rPr lang="fr-FR" sz="2400" b="1" dirty="0" smtClean="0"/>
              <a:t>    à N ingrédients </a:t>
            </a:r>
          </a:p>
          <a:p>
            <a:endParaRPr lang="fr-FR" sz="2400" b="1" dirty="0" smtClean="0"/>
          </a:p>
          <a:p>
            <a:pPr marL="285750" indent="-285750">
              <a:buFontTx/>
              <a:buChar char="-"/>
            </a:pPr>
            <a:r>
              <a:rPr lang="fr-FR" sz="2400" b="1" dirty="0" smtClean="0"/>
              <a:t>S’il n’apparait qu’une seule fois alors la contrainte n’est pas respectée</a:t>
            </a:r>
          </a:p>
          <a:p>
            <a:pPr marL="285750" indent="-285750">
              <a:buFontTx/>
              <a:buChar char="-"/>
            </a:pPr>
            <a:endParaRPr lang="fr-FR" sz="2400" b="1" dirty="0" smtClean="0"/>
          </a:p>
          <a:p>
            <a:pPr marL="285750" indent="-285750">
              <a:buFontTx/>
              <a:buChar char="-"/>
            </a:pPr>
            <a:endParaRPr lang="fr-FR" sz="2400" b="1" dirty="0" smtClean="0"/>
          </a:p>
          <a:p>
            <a:r>
              <a:rPr lang="fr-FR" sz="2400" b="1" dirty="0" smtClean="0"/>
              <a:t>Du point de vu de l’utilisateur du site, au moment de l’ajout d’un produit,</a:t>
            </a:r>
          </a:p>
          <a:p>
            <a:r>
              <a:rPr lang="fr-FR" sz="2400" b="1" dirty="0" smtClean="0"/>
              <a:t>Il faudrait forcer l’ajout de 2 ingrédients minimums pour la validation</a:t>
            </a:r>
          </a:p>
        </p:txBody>
      </p:sp>
    </p:spTree>
    <p:extLst>
      <p:ext uri="{BB962C8B-B14F-4D97-AF65-F5344CB8AC3E}">
        <p14:creationId xmlns:p14="http://schemas.microsoft.com/office/powerpoint/2010/main" val="238362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51F8-883E-4C82-82F0-B376FAF9EC9A}" type="slidenum">
              <a:rPr lang="fr-FR" smtClean="0"/>
              <a:t>6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848" y="0"/>
            <a:ext cx="9390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6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51F8-883E-4C82-82F0-B376FAF9EC9A}" type="slidenum">
              <a:rPr lang="fr-FR" smtClean="0"/>
              <a:t>7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2"/>
            <a:ext cx="12195175" cy="685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1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926</TotalTime>
  <Words>211</Words>
  <Application>Microsoft Office PowerPoint</Application>
  <PresentationFormat>Grand écran</PresentationFormat>
  <Paragraphs>46</Paragraphs>
  <Slides>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Maillage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Yohan Michelland</dc:creator>
  <cp:lastModifiedBy>Yohan Michelland</cp:lastModifiedBy>
  <cp:revision>21</cp:revision>
  <dcterms:created xsi:type="dcterms:W3CDTF">2016-12-15T16:50:12Z</dcterms:created>
  <dcterms:modified xsi:type="dcterms:W3CDTF">2016-12-16T08:32:08Z</dcterms:modified>
</cp:coreProperties>
</file>