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2" r:id="rId4"/>
    <p:sldId id="273" r:id="rId5"/>
    <p:sldId id="277" r:id="rId6"/>
    <p:sldId id="281" r:id="rId7"/>
    <p:sldId id="271" r:id="rId8"/>
    <p:sldId id="267" r:id="rId9"/>
    <p:sldId id="268" r:id="rId10"/>
    <p:sldId id="269" r:id="rId11"/>
    <p:sldId id="270" r:id="rId12"/>
    <p:sldId id="280" r:id="rId13"/>
    <p:sldId id="258" r:id="rId14"/>
    <p:sldId id="279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4294828" cy="73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5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762002" cy="76200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760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507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507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982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/>
          <a:lstStyle>
            <a:lvl1pPr algn="l">
              <a:defRPr>
                <a:latin typeface="HelveticaNeue LT 57 Cn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Neue LT 57 Cn" pitchFamily="2" charset="0"/>
              </a:defRPr>
            </a:lvl1pPr>
            <a:lvl2pPr>
              <a:defRPr>
                <a:latin typeface="HelveticaNeue LT 57 Cn" pitchFamily="2" charset="0"/>
              </a:defRPr>
            </a:lvl2pPr>
            <a:lvl3pPr>
              <a:defRPr>
                <a:latin typeface="HelveticaNeue LT 57 Cn" pitchFamily="2" charset="0"/>
              </a:defRPr>
            </a:lvl3pPr>
            <a:lvl4pPr>
              <a:defRPr>
                <a:latin typeface="HelveticaNeue LT 57 Cn" pitchFamily="2" charset="0"/>
              </a:defRPr>
            </a:lvl4pPr>
            <a:lvl5pPr>
              <a:defRPr>
                <a:latin typeface="HelveticaNeue LT 57 Cn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7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Neue LT 57 Cn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4294828" cy="73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9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251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251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2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504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504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762002" cy="76200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406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762002" cy="76200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62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4294828" cy="73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6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522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50902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157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7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5602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Neue LT 57 Cn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HelveticaNeue LT 57 Cn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HelveticaNeue LT 57 Cn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HelveticaNeue LT 57 Cn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elveticaNeue LT 57 Cn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HelveticaNeue LT 57 Cn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sz="3200" dirty="0" smtClean="0"/>
              <a:t>Introduction to</a:t>
            </a:r>
            <a:br>
              <a:rPr lang="en-CA" sz="3200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CREATION PLATFORM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 smtClean="0">
              <a:latin typeface="HelveticaNeue LT 57 Cn" pitchFamily="2" charset="0"/>
            </a:endParaRPr>
          </a:p>
          <a:p>
            <a:r>
              <a:rPr lang="en-CA" dirty="0" smtClean="0">
                <a:latin typeface="HelveticaNeue LT 57 Cn" pitchFamily="2" charset="0"/>
              </a:rPr>
              <a:t>Next Generation</a:t>
            </a:r>
          </a:p>
          <a:p>
            <a:r>
              <a:rPr lang="en-CA" dirty="0" smtClean="0">
                <a:latin typeface="HelveticaNeue LT 57 Cn" pitchFamily="2" charset="0"/>
              </a:rPr>
              <a:t>Digital Content Creation Tools</a:t>
            </a:r>
            <a:endParaRPr lang="en-CA" dirty="0">
              <a:latin typeface="HelveticaNeue LT 57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93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3176" y="1501228"/>
            <a:ext cx="1296144" cy="86409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Character Solvers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008963" y="1501228"/>
            <a:ext cx="1296144" cy="86409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Muscle Simulation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414750" y="1501228"/>
            <a:ext cx="1296144" cy="86409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Hair &amp; Fur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820537" y="1501228"/>
            <a:ext cx="1296144" cy="86409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Animation tool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226325" y="1501228"/>
            <a:ext cx="1296144" cy="86409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….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57209" y="879103"/>
            <a:ext cx="335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Creation Applications</a:t>
            </a:r>
            <a:endParaRPr lang="en-CA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603176" y="2627859"/>
            <a:ext cx="1296144" cy="8640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Undo/Redo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008963" y="2627859"/>
            <a:ext cx="1296144" cy="8640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Scene Graph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414750" y="2627859"/>
            <a:ext cx="1296144" cy="8640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Curve Editor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820537" y="2627859"/>
            <a:ext cx="1296144" cy="8640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Timeline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226325" y="2627859"/>
            <a:ext cx="1296144" cy="8640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Geometry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03176" y="3645024"/>
            <a:ext cx="1296144" cy="8640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Real-time Rendering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04126" y="5805264"/>
            <a:ext cx="1296144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KL Compiler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2009676" y="5805264"/>
            <a:ext cx="1296144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Python Module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415226" y="5805264"/>
            <a:ext cx="1296144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CP API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820776" y="5805264"/>
            <a:ext cx="1296144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GPU Execution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226325" y="5805264"/>
            <a:ext cx="1296144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CPU Multi-threading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03176" y="4797152"/>
            <a:ext cx="1296144" cy="8640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Alembic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2008963" y="4797152"/>
            <a:ext cx="1296144" cy="8640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FBX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414750" y="4797152"/>
            <a:ext cx="1296144" cy="8640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 smtClean="0"/>
              <a:t>Vicon</a:t>
            </a:r>
            <a:endParaRPr lang="en-CA" sz="1600" dirty="0" smtClean="0"/>
          </a:p>
        </p:txBody>
      </p:sp>
      <p:sp>
        <p:nvSpPr>
          <p:cNvPr id="43" name="Rounded Rectangle 42"/>
          <p:cNvSpPr/>
          <p:nvPr/>
        </p:nvSpPr>
        <p:spPr>
          <a:xfrm>
            <a:off x="4820537" y="4797152"/>
            <a:ext cx="1296144" cy="8640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 smtClean="0"/>
              <a:t>Lidar</a:t>
            </a:r>
            <a:endParaRPr lang="en-CA" sz="1600" dirty="0" smtClean="0"/>
          </a:p>
        </p:txBody>
      </p:sp>
      <p:sp>
        <p:nvSpPr>
          <p:cNvPr id="44" name="Rounded Rectangle 43"/>
          <p:cNvSpPr/>
          <p:nvPr/>
        </p:nvSpPr>
        <p:spPr>
          <a:xfrm>
            <a:off x="2014353" y="3645024"/>
            <a:ext cx="1296144" cy="8640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Debuggers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3425530" y="3645024"/>
            <a:ext cx="1296144" cy="8640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Manipulation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226325" y="4797152"/>
            <a:ext cx="1296144" cy="8640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….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836708" y="3645024"/>
            <a:ext cx="1296144" cy="8640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31358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Application</a:t>
            </a:r>
            <a:endParaRPr lang="en-CA" dirty="0"/>
          </a:p>
        </p:txBody>
      </p:sp>
      <p:sp>
        <p:nvSpPr>
          <p:cNvPr id="32" name="Rounded Rectangle 31"/>
          <p:cNvSpPr/>
          <p:nvPr/>
        </p:nvSpPr>
        <p:spPr>
          <a:xfrm>
            <a:off x="4820537" y="1501228"/>
            <a:ext cx="1296144" cy="86409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Animation Tool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03176" y="2627859"/>
            <a:ext cx="1296144" cy="8640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Undo/Redo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008963" y="2627859"/>
            <a:ext cx="1296144" cy="8640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Scene Graph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414750" y="2627859"/>
            <a:ext cx="1296144" cy="8640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Curve Editor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820537" y="2627859"/>
            <a:ext cx="1296144" cy="8640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Timeline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03176" y="3645024"/>
            <a:ext cx="1296144" cy="8640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Real-time Rendering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04126" y="5805264"/>
            <a:ext cx="1296144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KL Compiler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2009676" y="5805264"/>
            <a:ext cx="1296144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Python Module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415226" y="5805264"/>
            <a:ext cx="1296144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CP API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226325" y="5805264"/>
            <a:ext cx="1296144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CPU Multi-threading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03176" y="4797152"/>
            <a:ext cx="1296144" cy="8640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Alembic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2008963" y="4797152"/>
            <a:ext cx="1296144" cy="8640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FBX</a:t>
            </a:r>
          </a:p>
        </p:txBody>
      </p:sp>
    </p:spTree>
    <p:extLst>
      <p:ext uri="{BB962C8B-B14F-4D97-AF65-F5344CB8AC3E}">
        <p14:creationId xmlns:p14="http://schemas.microsoft.com/office/powerpoint/2010/main" val="184087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Packaging Applications</a:t>
            </a:r>
            <a:endParaRPr lang="en-CA" dirty="0"/>
          </a:p>
        </p:txBody>
      </p:sp>
      <p:sp>
        <p:nvSpPr>
          <p:cNvPr id="32" name="Rounded Rectangle 31"/>
          <p:cNvSpPr/>
          <p:nvPr/>
        </p:nvSpPr>
        <p:spPr>
          <a:xfrm>
            <a:off x="3779911" y="3997164"/>
            <a:ext cx="865955" cy="57606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Animation Tool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60332" y="2627859"/>
            <a:ext cx="865955" cy="5760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Undo/Redo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833525" y="2629373"/>
            <a:ext cx="865955" cy="5760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/>
              <a:t>Scene Graph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2806718" y="2629373"/>
            <a:ext cx="865955" cy="5760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/>
              <a:t>Curve Editor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779911" y="2629373"/>
            <a:ext cx="865955" cy="5760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/>
              <a:t>Timeline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860332" y="3316461"/>
            <a:ext cx="865955" cy="5760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Real-time Rendering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860332" y="4005064"/>
            <a:ext cx="865955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KL Compiler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833525" y="3997164"/>
            <a:ext cx="865955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Python Module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779911" y="3313268"/>
            <a:ext cx="865955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CP API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2806718" y="3997164"/>
            <a:ext cx="865955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CPU Multi-threading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2806718" y="3313268"/>
            <a:ext cx="865955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Alembic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833525" y="3313268"/>
            <a:ext cx="865955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FBX</a:t>
            </a:r>
          </a:p>
        </p:txBody>
      </p:sp>
      <p:sp>
        <p:nvSpPr>
          <p:cNvPr id="2" name="Right Arrow 1"/>
          <p:cNvSpPr/>
          <p:nvPr/>
        </p:nvSpPr>
        <p:spPr>
          <a:xfrm>
            <a:off x="4932040" y="2627769"/>
            <a:ext cx="1512168" cy="20252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Rounded Rectangle 15"/>
          <p:cNvSpPr/>
          <p:nvPr/>
        </p:nvSpPr>
        <p:spPr>
          <a:xfrm>
            <a:off x="6804248" y="3212976"/>
            <a:ext cx="1296144" cy="86409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Creation Application</a:t>
            </a:r>
          </a:p>
        </p:txBody>
      </p:sp>
    </p:spTree>
    <p:extLst>
      <p:ext uri="{BB962C8B-B14F-4D97-AF65-F5344CB8AC3E}">
        <p14:creationId xmlns:p14="http://schemas.microsoft.com/office/powerpoint/2010/main" val="254843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1187624" y="2112246"/>
            <a:ext cx="3240360" cy="297293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Python/</a:t>
            </a:r>
            <a:r>
              <a:rPr lang="en-CA" sz="1600" dirty="0" err="1" smtClean="0"/>
              <a:t>Qt</a:t>
            </a:r>
            <a:r>
              <a:rPr lang="en-CA" sz="1600" dirty="0" smtClean="0"/>
              <a:t> standalone application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>
                <a:latin typeface="HelveticaNeue LT 57 Cn" pitchFamily="2" charset="0"/>
              </a:rPr>
              <a:t>Standalone </a:t>
            </a:r>
            <a:r>
              <a:rPr lang="en-CA" dirty="0" err="1" smtClean="0">
                <a:latin typeface="HelveticaNeue LT 57 Cn" pitchFamily="2" charset="0"/>
              </a:rPr>
              <a:t>vs</a:t>
            </a:r>
            <a:r>
              <a:rPr lang="en-CA" dirty="0" smtClean="0">
                <a:latin typeface="HelveticaNeue LT 57 Cn" pitchFamily="2" charset="0"/>
              </a:rPr>
              <a:t> Integrated</a:t>
            </a:r>
            <a:endParaRPr lang="en-CA" dirty="0">
              <a:latin typeface="HelveticaNeue LT 57 Cn" pitchFamily="2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915816" y="3933056"/>
            <a:ext cx="1296144" cy="86409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Creation Application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716016" y="2112246"/>
            <a:ext cx="3240360" cy="297293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Maya/Softimage/Nuke </a:t>
            </a:r>
            <a:r>
              <a:rPr lang="en-CA" sz="1600" dirty="0" err="1" smtClean="0"/>
              <a:t>etc</a:t>
            </a:r>
            <a:r>
              <a:rPr lang="en-CA" sz="1600" dirty="0" smtClean="0"/>
              <a:t> </a:t>
            </a:r>
            <a:r>
              <a:rPr lang="en-CA" sz="1600" dirty="0" err="1" smtClean="0"/>
              <a:t>etc</a:t>
            </a:r>
            <a:endParaRPr lang="en-CA" sz="1600" dirty="0" smtClean="0"/>
          </a:p>
        </p:txBody>
      </p:sp>
      <p:sp>
        <p:nvSpPr>
          <p:cNvPr id="34" name="Rounded Rectangle 33"/>
          <p:cNvSpPr/>
          <p:nvPr/>
        </p:nvSpPr>
        <p:spPr>
          <a:xfrm>
            <a:off x="6444208" y="3933056"/>
            <a:ext cx="1296144" cy="86409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Creation Application</a:t>
            </a:r>
          </a:p>
        </p:txBody>
      </p:sp>
    </p:spTree>
    <p:extLst>
      <p:ext uri="{BB962C8B-B14F-4D97-AF65-F5344CB8AC3E}">
        <p14:creationId xmlns:p14="http://schemas.microsoft.com/office/powerpoint/2010/main" val="374474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>
                <a:latin typeface="HelveticaNeue LT 57 Cn" pitchFamily="2" charset="0"/>
              </a:rPr>
              <a:t>What can I do with it?</a:t>
            </a:r>
            <a:endParaRPr lang="en-CA" dirty="0">
              <a:latin typeface="HelveticaNeue LT 57 Cn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 smtClean="0"/>
              <a:t>Motion Capture Retargeting</a:t>
            </a:r>
          </a:p>
          <a:p>
            <a:pPr marL="0" indent="0">
              <a:buNone/>
            </a:pPr>
            <a:r>
              <a:rPr lang="en-CA" dirty="0" smtClean="0"/>
              <a:t>Rigging &amp; Animation</a:t>
            </a:r>
          </a:p>
          <a:p>
            <a:pPr marL="0" indent="0">
              <a:buNone/>
            </a:pPr>
            <a:r>
              <a:rPr lang="en-CA" dirty="0" smtClean="0"/>
              <a:t>Virtual Production</a:t>
            </a:r>
          </a:p>
          <a:p>
            <a:pPr marL="0" indent="0">
              <a:buNone/>
            </a:pPr>
            <a:r>
              <a:rPr lang="en-CA" dirty="0" err="1" smtClean="0"/>
              <a:t>Previs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Muscle Simulation</a:t>
            </a:r>
          </a:p>
          <a:p>
            <a:pPr marL="0" indent="0">
              <a:buNone/>
            </a:pPr>
            <a:r>
              <a:rPr lang="en-CA" dirty="0" smtClean="0"/>
              <a:t>Hair &amp; Fur Simulation</a:t>
            </a:r>
          </a:p>
          <a:p>
            <a:pPr marL="0" indent="0">
              <a:buNone/>
            </a:pPr>
            <a:r>
              <a:rPr lang="en-CA" dirty="0" smtClean="0"/>
              <a:t>Procedural Vegetation</a:t>
            </a:r>
          </a:p>
          <a:p>
            <a:pPr marL="0" indent="0">
              <a:buNone/>
            </a:pPr>
            <a:r>
              <a:rPr lang="en-CA" dirty="0" smtClean="0"/>
              <a:t>Asset Reviewing</a:t>
            </a:r>
          </a:p>
          <a:p>
            <a:pPr marL="0" indent="0">
              <a:buNone/>
            </a:pPr>
            <a:r>
              <a:rPr lang="en-CA" dirty="0" smtClean="0"/>
              <a:t>Lighting setup</a:t>
            </a:r>
          </a:p>
          <a:p>
            <a:pPr marL="0" indent="0">
              <a:buNone/>
            </a:pPr>
            <a:r>
              <a:rPr lang="en-CA" dirty="0" smtClean="0"/>
              <a:t>…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 smtClean="0"/>
              <a:t>Run it standalone</a:t>
            </a:r>
          </a:p>
          <a:p>
            <a:pPr marL="0" indent="0">
              <a:buNone/>
            </a:pPr>
            <a:r>
              <a:rPr lang="en-CA" dirty="0" smtClean="0"/>
              <a:t>Run it inside Softimage</a:t>
            </a:r>
          </a:p>
          <a:p>
            <a:pPr marL="0" indent="0">
              <a:buNone/>
            </a:pPr>
            <a:r>
              <a:rPr lang="en-CA" dirty="0" smtClean="0"/>
              <a:t>Run it inside Maya</a:t>
            </a:r>
          </a:p>
          <a:p>
            <a:pPr marL="0" indent="0">
              <a:buNone/>
            </a:pPr>
            <a:r>
              <a:rPr lang="en-CA" dirty="0" smtClean="0"/>
              <a:t>Run it inside any C++ app</a:t>
            </a:r>
          </a:p>
          <a:p>
            <a:pPr marL="0" indent="0">
              <a:buNone/>
            </a:pPr>
            <a:r>
              <a:rPr lang="en-CA" dirty="0" smtClean="0"/>
              <a:t>Run it on a web server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299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Text Placeholder 5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Questions? First round of beers?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408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 Reel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6" y="1619742"/>
            <a:ext cx="7884368" cy="430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0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today’s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DCCs are out of step with modern production</a:t>
            </a:r>
          </a:p>
          <a:p>
            <a:pPr lvl="1"/>
            <a:r>
              <a:rPr lang="en-US" dirty="0" smtClean="0"/>
              <a:t>Opaque black boxes</a:t>
            </a:r>
          </a:p>
          <a:p>
            <a:pPr lvl="1"/>
            <a:r>
              <a:rPr lang="en-US" dirty="0" smtClean="0"/>
              <a:t>Acting as a shell to custom tools</a:t>
            </a:r>
          </a:p>
          <a:p>
            <a:pPr lvl="1"/>
            <a:r>
              <a:rPr lang="en-US" dirty="0" smtClean="0"/>
              <a:t>Monolithic</a:t>
            </a:r>
          </a:p>
          <a:p>
            <a:r>
              <a:rPr lang="en-US" dirty="0" smtClean="0"/>
              <a:t>Don’t fully support modern hardware advances</a:t>
            </a:r>
          </a:p>
          <a:p>
            <a:pPr lvl="1"/>
            <a:r>
              <a:rPr lang="en-US" dirty="0" smtClean="0"/>
              <a:t>Multicore CPUs</a:t>
            </a:r>
          </a:p>
          <a:p>
            <a:pPr lvl="1"/>
            <a:r>
              <a:rPr lang="en-US" dirty="0" smtClean="0"/>
              <a:t>GPGPU Programming</a:t>
            </a:r>
          </a:p>
          <a:p>
            <a:pPr lvl="1"/>
            <a:r>
              <a:rPr lang="en-US" dirty="0" smtClean="0"/>
              <a:t>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411718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today’s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Building </a:t>
            </a:r>
            <a:r>
              <a:rPr lang="en-US" dirty="0"/>
              <a:t>from scratch </a:t>
            </a:r>
            <a:r>
              <a:rPr lang="en-US" dirty="0" smtClean="0"/>
              <a:t>sucks</a:t>
            </a:r>
          </a:p>
          <a:p>
            <a:pPr lvl="1"/>
            <a:r>
              <a:rPr lang="en-US" dirty="0" smtClean="0"/>
              <a:t>TDs aren’t C++ experts, yet need to write tools</a:t>
            </a:r>
          </a:p>
          <a:p>
            <a:pPr lvl="1"/>
            <a:r>
              <a:rPr lang="en-US" dirty="0" smtClean="0"/>
              <a:t>Your C++ experts have a lot to do already</a:t>
            </a:r>
          </a:p>
          <a:p>
            <a:pPr lvl="1"/>
            <a:r>
              <a:rPr lang="en-US" dirty="0" smtClean="0"/>
              <a:t>Frameworks are complex beasts</a:t>
            </a:r>
          </a:p>
          <a:p>
            <a:pPr lvl="1"/>
            <a:r>
              <a:rPr lang="en-US" dirty="0" smtClean="0"/>
              <a:t>It’s not your core business!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2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needed?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A framework that fully utilizes modern hardware architectures….</a:t>
            </a:r>
          </a:p>
          <a:p>
            <a:pPr marL="0" indent="0" algn="ctr">
              <a:buNone/>
            </a:pPr>
            <a:r>
              <a:rPr lang="en-US" dirty="0" smtClean="0"/>
              <a:t>…but is accessible to a regular TD…</a:t>
            </a:r>
          </a:p>
          <a:p>
            <a:pPr marL="0" indent="0" algn="ctr">
              <a:buNone/>
            </a:pPr>
            <a:r>
              <a:rPr lang="en-US" dirty="0" smtClean="0"/>
              <a:t>…make it open &amp; extensible…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…MAKE IT WORK WITH OUR PIPELINE!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7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Architecture</a:t>
            </a:r>
            <a:endParaRPr lang="en-CA" dirty="0"/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12776"/>
            <a:ext cx="3937330" cy="13299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30" y="2536713"/>
            <a:ext cx="2886501" cy="1442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184402"/>
            <a:ext cx="762002" cy="7620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27784" y="4266595"/>
            <a:ext cx="4176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smtClean="0">
                <a:solidFill>
                  <a:schemeClr val="tx1">
                    <a:lumMod val="50000"/>
                  </a:schemeClr>
                </a:solidFill>
              </a:rPr>
              <a:t>KL (Kernel Language)</a:t>
            </a:r>
            <a:endParaRPr lang="en-CA"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64" y="5085184"/>
            <a:ext cx="1140249" cy="11402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14813" y="5302949"/>
            <a:ext cx="1597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chemeClr val="tx1">
                    <a:lumMod val="50000"/>
                  </a:schemeClr>
                </a:solidFill>
              </a:rPr>
              <a:t>LLVM</a:t>
            </a:r>
            <a:endParaRPr lang="en-CA" sz="3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56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it?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611560" y="5055567"/>
            <a:ext cx="222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Creation Core</a:t>
            </a:r>
            <a:endParaRPr lang="en-CA" b="1" dirty="0"/>
          </a:p>
        </p:txBody>
      </p:sp>
      <p:sp>
        <p:nvSpPr>
          <p:cNvPr id="9" name="Rounded Rectangle 8"/>
          <p:cNvSpPr/>
          <p:nvPr/>
        </p:nvSpPr>
        <p:spPr>
          <a:xfrm>
            <a:off x="604126" y="5805264"/>
            <a:ext cx="1296144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KL Compiler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009676" y="5805264"/>
            <a:ext cx="1296144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Python Module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415226" y="5805264"/>
            <a:ext cx="1296144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CP API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820776" y="5805264"/>
            <a:ext cx="1296144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GPU Execution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226325" y="5805264"/>
            <a:ext cx="1296144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CPU Multi-threading</a:t>
            </a:r>
          </a:p>
        </p:txBody>
      </p:sp>
    </p:spTree>
    <p:extLst>
      <p:ext uri="{BB962C8B-B14F-4D97-AF65-F5344CB8AC3E}">
        <p14:creationId xmlns:p14="http://schemas.microsoft.com/office/powerpoint/2010/main" val="9327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611560" y="4191471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Extensions</a:t>
            </a:r>
            <a:endParaRPr lang="en-CA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8" name="Rounded Rectangle 17"/>
          <p:cNvSpPr/>
          <p:nvPr/>
        </p:nvSpPr>
        <p:spPr>
          <a:xfrm>
            <a:off x="604126" y="5805264"/>
            <a:ext cx="1296144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KL Compiler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009676" y="5805264"/>
            <a:ext cx="1296144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Python Module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415226" y="5805264"/>
            <a:ext cx="1296144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CP API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820776" y="5805264"/>
            <a:ext cx="1296144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GPU Execution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226325" y="5805264"/>
            <a:ext cx="1296144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CPU Multi-threading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03176" y="4797152"/>
            <a:ext cx="1296144" cy="8640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Alembic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008963" y="4797152"/>
            <a:ext cx="1296144" cy="8640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FBX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414750" y="4797152"/>
            <a:ext cx="1296144" cy="8640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 smtClean="0"/>
              <a:t>Vicon</a:t>
            </a:r>
            <a:endParaRPr lang="en-CA" sz="1600" dirty="0" smtClean="0"/>
          </a:p>
        </p:txBody>
      </p:sp>
      <p:sp>
        <p:nvSpPr>
          <p:cNvPr id="32" name="Rounded Rectangle 31"/>
          <p:cNvSpPr/>
          <p:nvPr/>
        </p:nvSpPr>
        <p:spPr>
          <a:xfrm>
            <a:off x="4820537" y="4797152"/>
            <a:ext cx="1296144" cy="8640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 smtClean="0"/>
              <a:t>Lidar</a:t>
            </a:r>
            <a:endParaRPr lang="en-CA" sz="1600" dirty="0" smtClean="0"/>
          </a:p>
        </p:txBody>
      </p:sp>
      <p:sp>
        <p:nvSpPr>
          <p:cNvPr id="33" name="Rounded Rectangle 32"/>
          <p:cNvSpPr/>
          <p:nvPr/>
        </p:nvSpPr>
        <p:spPr>
          <a:xfrm>
            <a:off x="6226325" y="4797152"/>
            <a:ext cx="1296144" cy="8640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422333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03176" y="2627859"/>
            <a:ext cx="1296144" cy="8640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Undo/Redo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008963" y="2627859"/>
            <a:ext cx="1296144" cy="8640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Scene Graph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414750" y="2627859"/>
            <a:ext cx="1296144" cy="8640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Curve Editor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820537" y="2627859"/>
            <a:ext cx="1296144" cy="8640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Timeline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226325" y="2627859"/>
            <a:ext cx="1296144" cy="8640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Geometry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3176" y="3645024"/>
            <a:ext cx="1296144" cy="8640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Real-time Rendering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04126" y="5805264"/>
            <a:ext cx="1296144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KL Compiler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009676" y="5805264"/>
            <a:ext cx="1296144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Python Module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415226" y="5805264"/>
            <a:ext cx="1296144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CP API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820776" y="5805264"/>
            <a:ext cx="1296144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GPU Execution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226325" y="5805264"/>
            <a:ext cx="1296144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CPU Multi-threading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03176" y="4797152"/>
            <a:ext cx="1296144" cy="8640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Alembic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008963" y="4797152"/>
            <a:ext cx="1296144" cy="8640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FBX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414750" y="4797152"/>
            <a:ext cx="1296144" cy="8640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 smtClean="0"/>
              <a:t>Vicon</a:t>
            </a:r>
            <a:endParaRPr lang="en-CA" sz="16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4820537" y="4797152"/>
            <a:ext cx="1296144" cy="8640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 smtClean="0"/>
              <a:t>Lidar</a:t>
            </a:r>
            <a:endParaRPr lang="en-CA" sz="1600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2014353" y="3645024"/>
            <a:ext cx="1296144" cy="8640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Debuggers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425530" y="3645024"/>
            <a:ext cx="1296144" cy="8640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Manipulation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226325" y="4797152"/>
            <a:ext cx="1296144" cy="8640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….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836708" y="3645024"/>
            <a:ext cx="1296144" cy="8640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….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1560" y="1988840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Application Services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3503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bric Engine template October 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eogrotesque">
      <a:majorFont>
        <a:latin typeface="Geogrotesque Md"/>
        <a:ea typeface=""/>
        <a:cs typeface=""/>
      </a:majorFont>
      <a:minorFont>
        <a:latin typeface="Geogrotesque L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Fabric Engine template October 2012</Template>
  <TotalTime>0</TotalTime>
  <Words>347</Words>
  <Application>Microsoft Office PowerPoint</Application>
  <PresentationFormat>On-screen Show (4:3)</PresentationFormat>
  <Paragraphs>141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Fabric Engine template October 2012</vt:lpstr>
      <vt:lpstr>Introduction to  CREATION PLATFORM</vt:lpstr>
      <vt:lpstr>Demo Reel</vt:lpstr>
      <vt:lpstr>State of today’s tools</vt:lpstr>
      <vt:lpstr>State of today’s tools</vt:lpstr>
      <vt:lpstr>What’s needed?</vt:lpstr>
      <vt:lpstr>Architecture</vt:lpstr>
      <vt:lpstr>What is it?</vt:lpstr>
      <vt:lpstr>PowerPoint Presentation</vt:lpstr>
      <vt:lpstr>PowerPoint Presentation</vt:lpstr>
      <vt:lpstr>PowerPoint Presentation</vt:lpstr>
      <vt:lpstr>Example Application</vt:lpstr>
      <vt:lpstr>Packaging Applications</vt:lpstr>
      <vt:lpstr>Standalone vs Integrated</vt:lpstr>
      <vt:lpstr>What can I do with it?</vt:lpstr>
      <vt:lpstr>Questions? First round of beers?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CREATIONPLATFORM</dc:title>
  <dc:creator>Paul</dc:creator>
  <cp:lastModifiedBy>helge</cp:lastModifiedBy>
  <cp:revision>27</cp:revision>
  <dcterms:created xsi:type="dcterms:W3CDTF">2012-11-06T20:56:35Z</dcterms:created>
  <dcterms:modified xsi:type="dcterms:W3CDTF">2012-12-03T12:28:42Z</dcterms:modified>
</cp:coreProperties>
</file>