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50706"/>
          </a:xfrm>
        </p:spPr>
        <p:txBody>
          <a:bodyPr vert="eaVert"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Neue LT 57 Cn" pitchFamily="2" charset="0"/>
              </a:defRPr>
            </a:lvl1pPr>
            <a:lvl2pPr>
              <a:defRPr>
                <a:latin typeface="HelveticaNeue LT 57 Cn" pitchFamily="2" charset="0"/>
              </a:defRPr>
            </a:lvl2pPr>
            <a:lvl3pPr>
              <a:defRPr>
                <a:latin typeface="HelveticaNeue LT 57 Cn" pitchFamily="2" charset="0"/>
              </a:defRPr>
            </a:lvl3pPr>
            <a:lvl4pPr>
              <a:defRPr>
                <a:latin typeface="HelveticaNeue LT 57 Cn" pitchFamily="2" charset="0"/>
              </a:defRPr>
            </a:lvl4pPr>
            <a:lvl5pPr>
              <a:defRPr>
                <a:latin typeface="HelveticaNeue LT 57 Cn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Neue LT 57 Cn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HelveticaNeue LT 57 Cn" pitchFamily="2" charset="0"/>
              </a:defRPr>
            </a:lvl1pPr>
            <a:lvl2pPr>
              <a:defRPr sz="2400">
                <a:latin typeface="HelveticaNeue LT 57 Cn" pitchFamily="2" charset="0"/>
              </a:defRPr>
            </a:lvl2pPr>
            <a:lvl3pPr>
              <a:defRPr sz="2000">
                <a:latin typeface="HelveticaNeue LT 57 Cn" pitchFamily="2" charset="0"/>
              </a:defRPr>
            </a:lvl3pPr>
            <a:lvl4pPr>
              <a:defRPr sz="1800">
                <a:latin typeface="HelveticaNeue LT 57 Cn" pitchFamily="2" charset="0"/>
              </a:defRPr>
            </a:lvl4pPr>
            <a:lvl5pPr>
              <a:defRPr sz="1800">
                <a:latin typeface="HelveticaNeue LT 57 Cn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>
            <a:lvl1pPr>
              <a:defRPr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Neue LT 57 Cn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50469"/>
          </a:xfrm>
        </p:spPr>
        <p:txBody>
          <a:bodyPr/>
          <a:lstStyle>
            <a:lvl1pPr>
              <a:defRPr sz="2400">
                <a:latin typeface="HelveticaNeue LT 57 Cn" pitchFamily="2" charset="0"/>
              </a:defRPr>
            </a:lvl1pPr>
            <a:lvl2pPr>
              <a:defRPr sz="2000">
                <a:latin typeface="HelveticaNeue LT 57 Cn" pitchFamily="2" charset="0"/>
              </a:defRPr>
            </a:lvl2pPr>
            <a:lvl3pPr>
              <a:defRPr sz="1800">
                <a:latin typeface="HelveticaNeue LT 57 Cn" pitchFamily="2" charset="0"/>
              </a:defRPr>
            </a:lvl3pPr>
            <a:lvl4pPr>
              <a:defRPr sz="1600">
                <a:latin typeface="HelveticaNeue LT 57 Cn" pitchFamily="2" charset="0"/>
              </a:defRPr>
            </a:lvl4pPr>
            <a:lvl5pPr>
              <a:defRPr sz="1600">
                <a:latin typeface="HelveticaNeue LT 57 Cn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4294828" cy="7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52294"/>
          </a:xfrm>
        </p:spPr>
        <p:txBody>
          <a:bodyPr/>
          <a:lstStyle>
            <a:lvl1pPr>
              <a:defRPr sz="3200">
                <a:latin typeface="HelveticaNeue LT 57 Cn" pitchFamily="2" charset="0"/>
              </a:defRPr>
            </a:lvl1pPr>
            <a:lvl2pPr>
              <a:defRPr sz="2800">
                <a:latin typeface="HelveticaNeue LT 57 Cn" pitchFamily="2" charset="0"/>
              </a:defRPr>
            </a:lvl2pPr>
            <a:lvl3pPr>
              <a:defRPr sz="2400">
                <a:latin typeface="HelveticaNeue LT 57 Cn" pitchFamily="2" charset="0"/>
              </a:defRPr>
            </a:lvl3pPr>
            <a:lvl4pPr>
              <a:defRPr sz="2000">
                <a:latin typeface="HelveticaNeue LT 57 Cn" pitchFamily="2" charset="0"/>
              </a:defRPr>
            </a:lvl4pPr>
            <a:lvl5pPr>
              <a:defRPr sz="2000">
                <a:latin typeface="HelveticaNeue LT 57 Cn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90244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57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Neue LT 57 Cn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Neue LT 57 Cn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Neue LT 57 Cn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602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CPCAPI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= Creation Platform C/C++ API</a:t>
            </a:r>
          </a:p>
          <a:p>
            <a:r>
              <a:rPr lang="en-CA" sz="4000" dirty="0" smtClean="0"/>
              <a:t>Allows to integrate apps through C++</a:t>
            </a:r>
          </a:p>
          <a:p>
            <a:r>
              <a:rPr lang="en-CA" sz="4000" dirty="0" smtClean="0"/>
              <a:t>Turns Python Applications to Plugins</a:t>
            </a:r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CPCAPI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1700" y="1520788"/>
            <a:ext cx="5436604" cy="4932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CPCAPI - Structure</a:t>
            </a:r>
            <a:endParaRPr lang="en-CA" dirty="0">
              <a:latin typeface="HelveticaNeue LT 57 Cn" pitchFamily="2" charset="0"/>
            </a:endParaRPr>
          </a:p>
        </p:txBody>
      </p:sp>
      <p:pic>
        <p:nvPicPr>
          <p:cNvPr id="1026" name="Picture 2" descr="E:\CreationPlatform\Documentation\Guides\images\CreationPlatform\CPCAPI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932548" cy="44093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1700" y="1520788"/>
            <a:ext cx="5436604" cy="4932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CPCAPI – Access Hierarchy</a:t>
            </a:r>
            <a:endParaRPr lang="en-CA" dirty="0">
              <a:latin typeface="HelveticaNeue LT 57 Cn" pitchFamily="2" charset="0"/>
            </a:endParaRPr>
          </a:p>
        </p:txBody>
      </p:sp>
      <p:pic>
        <p:nvPicPr>
          <p:cNvPr id="2050" name="Picture 2" descr="E:\CreationPlatform\Documentation\Guides\images\CreationPlatform\CPCAPI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18" y="1718810"/>
            <a:ext cx="431296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28800"/>
            <a:ext cx="7704856" cy="4320480"/>
          </a:xfrm>
        </p:spPr>
        <p:txBody>
          <a:bodyPr numCol="1">
            <a:noAutofit/>
          </a:bodyPr>
          <a:lstStyle/>
          <a:p>
            <a:r>
              <a:rPr lang="en-CA" sz="4000" dirty="0" smtClean="0"/>
              <a:t>Declaring Widgets</a:t>
            </a:r>
            <a:endParaRPr lang="en-CA" sz="4000" dirty="0" smtClean="0"/>
          </a:p>
          <a:p>
            <a:r>
              <a:rPr lang="en-CA" sz="4000" dirty="0" smtClean="0"/>
              <a:t>Declaring Manipulations</a:t>
            </a:r>
            <a:endParaRPr lang="en-CA" sz="4000" dirty="0" smtClean="0"/>
          </a:p>
          <a:p>
            <a:r>
              <a:rPr lang="en-CA" sz="4000" dirty="0" smtClean="0"/>
              <a:t>Declaring Commands</a:t>
            </a:r>
            <a:endParaRPr lang="en-CA" sz="4000" dirty="0" smtClean="0"/>
          </a:p>
          <a:p>
            <a:endParaRPr lang="en-CA" sz="4000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pPr algn="l"/>
            <a:r>
              <a:rPr lang="en-CA" dirty="0" smtClean="0">
                <a:latin typeface="HelveticaNeue LT 57 Cn" pitchFamily="2" charset="0"/>
              </a:rPr>
              <a:t>Integrated Application</a:t>
            </a:r>
            <a:endParaRPr lang="en-CA" dirty="0">
              <a:latin typeface="HelveticaNeue LT 57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grotesque">
      <a:majorFont>
        <a:latin typeface="Geogrotesque Md"/>
        <a:ea typeface=""/>
        <a:cs typeface=""/>
      </a:majorFont>
      <a:minorFont>
        <a:latin typeface="Geogrotesque L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</Template>
  <TotalTime>0</TotalTime>
  <Words>37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Workshop</vt:lpstr>
      <vt:lpstr>Introduction to CPCAPI</vt:lpstr>
      <vt:lpstr>CPCAPI</vt:lpstr>
      <vt:lpstr>CPCAPI - Structure</vt:lpstr>
      <vt:lpstr>CPCAPI – Access Hierarchy</vt:lpstr>
      <vt:lpstr>Integrated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helge</cp:lastModifiedBy>
  <cp:revision>66</cp:revision>
  <dcterms:created xsi:type="dcterms:W3CDTF">2012-11-07T20:13:40Z</dcterms:created>
  <dcterms:modified xsi:type="dcterms:W3CDTF">2012-12-06T17:28:13Z</dcterms:modified>
</cp:coreProperties>
</file>