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82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9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2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52294"/>
          </a:xfrm>
        </p:spPr>
        <p:txBody>
          <a:bodyPr/>
          <a:lstStyle>
            <a:lvl1pPr>
              <a:defRPr sz="3200">
                <a:latin typeface="HelveticaNeue LT 57 Cn" pitchFamily="2" charset="0"/>
              </a:defRPr>
            </a:lvl1pPr>
            <a:lvl2pPr>
              <a:defRPr sz="2800">
                <a:latin typeface="HelveticaNeue LT 57 Cn" pitchFamily="2" charset="0"/>
              </a:defRPr>
            </a:lvl2pPr>
            <a:lvl3pPr>
              <a:defRPr sz="2400">
                <a:latin typeface="HelveticaNeue LT 57 Cn" pitchFamily="2" charset="0"/>
              </a:defRPr>
            </a:lvl3pPr>
            <a:lvl4pPr>
              <a:defRPr sz="2000">
                <a:latin typeface="HelveticaNeue LT 57 Cn" pitchFamily="2" charset="0"/>
              </a:defRPr>
            </a:lvl4pPr>
            <a:lvl5pPr>
              <a:defRPr sz="2000">
                <a:latin typeface="HelveticaNeue LT 57 Cn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0244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5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HelveticaNeue LT 57 Cn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602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</a:t>
            </a:r>
            <a:r>
              <a:rPr lang="en-CA" dirty="0" smtClean="0"/>
              <a:t>SSR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Server Side Rendering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79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704856" cy="4320480"/>
          </a:xfrm>
        </p:spPr>
        <p:txBody>
          <a:bodyPr numCol="1">
            <a:noAutofit/>
          </a:bodyPr>
          <a:lstStyle/>
          <a:p>
            <a:r>
              <a:rPr lang="en-CA" sz="4000" dirty="0" smtClean="0"/>
              <a:t>Works the similar to IntegratedApp..</a:t>
            </a:r>
            <a:endParaRPr lang="en-CA" sz="4000" dirty="0" smtClean="0"/>
          </a:p>
          <a:p>
            <a:r>
              <a:rPr lang="en-CA" sz="4000" dirty="0" smtClean="0"/>
              <a:t>Communication through WebSockets</a:t>
            </a:r>
            <a:endParaRPr lang="en-CA" sz="4000" dirty="0" smtClean="0"/>
          </a:p>
          <a:p>
            <a:r>
              <a:rPr lang="en-CA" sz="4000" dirty="0" smtClean="0"/>
              <a:t>Events are forwarded</a:t>
            </a:r>
          </a:p>
          <a:p>
            <a:r>
              <a:rPr lang="en-CA" sz="4000" dirty="0" smtClean="0"/>
              <a:t>Per Client logic - WebSocketHandler</a:t>
            </a:r>
            <a:endParaRPr lang="en-CA" sz="4000" dirty="0" smtClean="0"/>
          </a:p>
          <a:p>
            <a:endParaRPr lang="en-CA" sz="40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ServerSideApplication</a:t>
            </a:r>
            <a:endParaRPr lang="en-CA" dirty="0"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You made it!</a:t>
            </a:r>
            <a:endParaRPr lang="en-CA" dirty="0">
              <a:latin typeface="HelveticaNeue LT 57 C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596" y="2816932"/>
            <a:ext cx="7236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HelveticaNeue LT 57 Cn" pitchFamily="2" charset="0"/>
              </a:rPr>
              <a:t>Thanks so much for your attention.</a:t>
            </a:r>
          </a:p>
          <a:p>
            <a:pPr algn="ctr"/>
            <a:endParaRPr lang="en-US" sz="3600" dirty="0">
              <a:latin typeface="HelveticaNeue LT 57 Cn" pitchFamily="2" charset="0"/>
            </a:endParaRPr>
          </a:p>
          <a:p>
            <a:pPr algn="ctr"/>
            <a:r>
              <a:rPr lang="en-US" sz="3600" dirty="0" smtClean="0">
                <a:latin typeface="HelveticaNeue LT 57 Cn" pitchFamily="2" charset="0"/>
              </a:rPr>
              <a:t>www.fabricengine.com</a:t>
            </a:r>
          </a:p>
        </p:txBody>
      </p:sp>
    </p:spTree>
    <p:extLst>
      <p:ext uri="{BB962C8B-B14F-4D97-AF65-F5344CB8AC3E}">
        <p14:creationId xmlns:p14="http://schemas.microsoft.com/office/powerpoint/2010/main" val="40225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grotesque">
      <a:majorFont>
        <a:latin typeface="Geogrotesque Md"/>
        <a:ea typeface=""/>
        <a:cs typeface=""/>
      </a:majorFont>
      <a:minorFont>
        <a:latin typeface="Geogrotesque L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</Template>
  <TotalTime>0</TotalTime>
  <Words>36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Workshop</vt:lpstr>
      <vt:lpstr>Introduction to SSR</vt:lpstr>
      <vt:lpstr>ServerSideApplication</vt:lpstr>
      <vt:lpstr>You made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helge</cp:lastModifiedBy>
  <cp:revision>67</cp:revision>
  <dcterms:created xsi:type="dcterms:W3CDTF">2012-11-07T20:13:40Z</dcterms:created>
  <dcterms:modified xsi:type="dcterms:W3CDTF">2012-12-06T17:31:47Z</dcterms:modified>
</cp:coreProperties>
</file>