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Neue LT 57 Cn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50706"/>
          </a:xfrm>
        </p:spPr>
        <p:txBody>
          <a:bodyPr vert="eaVert"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50706"/>
          </a:xfrm>
        </p:spPr>
        <p:txBody>
          <a:bodyPr vert="eaVert"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82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Neue LT 57 Cn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9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>
                <a:latin typeface="HelveticaNeue LT 57 Cn" pitchFamily="2" charset="0"/>
              </a:defRPr>
            </a:lvl1pPr>
            <a:lvl2pPr>
              <a:defRPr sz="2400">
                <a:latin typeface="HelveticaNeue LT 57 Cn" pitchFamily="2" charset="0"/>
              </a:defRPr>
            </a:lvl2pPr>
            <a:lvl3pPr>
              <a:defRPr sz="2000">
                <a:latin typeface="HelveticaNeue LT 57 Cn" pitchFamily="2" charset="0"/>
              </a:defRPr>
            </a:lvl3pPr>
            <a:lvl4pPr>
              <a:defRPr sz="1800">
                <a:latin typeface="HelveticaNeue LT 57 Cn" pitchFamily="2" charset="0"/>
              </a:defRPr>
            </a:lvl4pPr>
            <a:lvl5pPr>
              <a:defRPr sz="1800">
                <a:latin typeface="HelveticaNeue LT 57 Cn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>
                <a:latin typeface="HelveticaNeue LT 57 Cn" pitchFamily="2" charset="0"/>
              </a:defRPr>
            </a:lvl1pPr>
            <a:lvl2pPr>
              <a:defRPr sz="2400">
                <a:latin typeface="HelveticaNeue LT 57 Cn" pitchFamily="2" charset="0"/>
              </a:defRPr>
            </a:lvl2pPr>
            <a:lvl3pPr>
              <a:defRPr sz="2000">
                <a:latin typeface="HelveticaNeue LT 57 Cn" pitchFamily="2" charset="0"/>
              </a:defRPr>
            </a:lvl3pPr>
            <a:lvl4pPr>
              <a:defRPr sz="1800">
                <a:latin typeface="HelveticaNeue LT 57 Cn" pitchFamily="2" charset="0"/>
              </a:defRPr>
            </a:lvl4pPr>
            <a:lvl5pPr>
              <a:defRPr sz="1800">
                <a:latin typeface="HelveticaNeue LT 57 Cn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2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Neue LT 57 Cn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0469"/>
          </a:xfrm>
        </p:spPr>
        <p:txBody>
          <a:bodyPr/>
          <a:lstStyle>
            <a:lvl1pPr>
              <a:defRPr sz="2400">
                <a:latin typeface="HelveticaNeue LT 57 Cn" pitchFamily="2" charset="0"/>
              </a:defRPr>
            </a:lvl1pPr>
            <a:lvl2pPr>
              <a:defRPr sz="2000">
                <a:latin typeface="HelveticaNeue LT 57 Cn" pitchFamily="2" charset="0"/>
              </a:defRPr>
            </a:lvl2pPr>
            <a:lvl3pPr>
              <a:defRPr sz="1800">
                <a:latin typeface="HelveticaNeue LT 57 Cn" pitchFamily="2" charset="0"/>
              </a:defRPr>
            </a:lvl3pPr>
            <a:lvl4pPr>
              <a:defRPr sz="1600">
                <a:latin typeface="HelveticaNeue LT 57 Cn" pitchFamily="2" charset="0"/>
              </a:defRPr>
            </a:lvl4pPr>
            <a:lvl5pPr>
              <a:defRPr sz="1600">
                <a:latin typeface="HelveticaNeue LT 57 Cn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Neue LT 57 Cn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50469"/>
          </a:xfrm>
        </p:spPr>
        <p:txBody>
          <a:bodyPr/>
          <a:lstStyle>
            <a:lvl1pPr>
              <a:defRPr sz="2400">
                <a:latin typeface="HelveticaNeue LT 57 Cn" pitchFamily="2" charset="0"/>
              </a:defRPr>
            </a:lvl1pPr>
            <a:lvl2pPr>
              <a:defRPr sz="2000">
                <a:latin typeface="HelveticaNeue LT 57 Cn" pitchFamily="2" charset="0"/>
              </a:defRPr>
            </a:lvl2pPr>
            <a:lvl3pPr>
              <a:defRPr sz="1800">
                <a:latin typeface="HelveticaNeue LT 57 Cn" pitchFamily="2" charset="0"/>
              </a:defRPr>
            </a:lvl3pPr>
            <a:lvl4pPr>
              <a:defRPr sz="1600">
                <a:latin typeface="HelveticaNeue LT 57 Cn" pitchFamily="2" charset="0"/>
              </a:defRPr>
            </a:lvl4pPr>
            <a:lvl5pPr>
              <a:defRPr sz="1600">
                <a:latin typeface="HelveticaNeue LT 57 Cn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52294"/>
          </a:xfrm>
        </p:spPr>
        <p:txBody>
          <a:bodyPr/>
          <a:lstStyle>
            <a:lvl1pPr>
              <a:defRPr sz="3200">
                <a:latin typeface="HelveticaNeue LT 57 Cn" pitchFamily="2" charset="0"/>
              </a:defRPr>
            </a:lvl1pPr>
            <a:lvl2pPr>
              <a:defRPr sz="2800">
                <a:latin typeface="HelveticaNeue LT 57 Cn" pitchFamily="2" charset="0"/>
              </a:defRPr>
            </a:lvl2pPr>
            <a:lvl3pPr>
              <a:defRPr sz="2400">
                <a:latin typeface="HelveticaNeue LT 57 Cn" pitchFamily="2" charset="0"/>
              </a:defRPr>
            </a:lvl3pPr>
            <a:lvl4pPr>
              <a:defRPr sz="2000">
                <a:latin typeface="HelveticaNeue LT 57 Cn" pitchFamily="2" charset="0"/>
              </a:defRPr>
            </a:lvl4pPr>
            <a:lvl5pPr>
              <a:defRPr sz="2000">
                <a:latin typeface="HelveticaNeue LT 57 Cn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90244"/>
          </a:xfrm>
        </p:spPr>
        <p:txBody>
          <a:bodyPr/>
          <a:lstStyle>
            <a:lvl1pPr marL="0" indent="0">
              <a:buNone/>
              <a:defRPr sz="1400">
                <a:latin typeface="HelveticaNeue LT 57 Cn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5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HelveticaNeue LT 57 Cn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HelveticaNeue LT 57 Cn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602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en-CA" dirty="0" smtClean="0"/>
              <a:t>Creation Platform Workshop</a:t>
            </a:r>
            <a:br>
              <a:rPr lang="en-CA" dirty="0" smtClean="0"/>
            </a:br>
            <a:r>
              <a:rPr lang="en-CA" dirty="0" smtClean="0"/>
              <a:t>Hamburg, 8</a:t>
            </a:r>
            <a:r>
              <a:rPr lang="en-CA" baseline="30000" dirty="0" smtClean="0"/>
              <a:t>th</a:t>
            </a:r>
            <a:r>
              <a:rPr lang="en-CA" dirty="0" smtClean="0"/>
              <a:t> of December 2012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79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Schedule</a:t>
            </a:r>
            <a:endParaRPr lang="en-CA" dirty="0">
              <a:latin typeface="HelveticaNeue LT 57 Cn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95259"/>
              </p:ext>
            </p:extLst>
          </p:nvPr>
        </p:nvGraphicFramePr>
        <p:xfrm>
          <a:off x="1115616" y="1412776"/>
          <a:ext cx="698477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608512"/>
              </a:tblGrid>
              <a:tr h="370840">
                <a:tc>
                  <a:txBody>
                    <a:bodyPr/>
                    <a:lstStyle/>
                    <a:p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Neue LT 57 Cn" pitchFamily="2" charset="0"/>
                        </a:rPr>
                        <a:t>11:00</a:t>
                      </a:r>
                      <a:r>
                        <a:rPr lang="en-US" sz="2400" baseline="0" dirty="0" smtClean="0">
                          <a:latin typeface="HelveticaNeue LT 57 Cn" pitchFamily="2" charset="0"/>
                        </a:rPr>
                        <a:t> – 11:30</a:t>
                      </a:r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Neue LT 57 Cn" pitchFamily="2" charset="0"/>
                        </a:rPr>
                        <a:t>Company Overview</a:t>
                      </a:r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Neue LT 57 Cn" pitchFamily="2" charset="0"/>
                        </a:rPr>
                        <a:t>11:30 – 12:00</a:t>
                      </a:r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Neue LT 57 Cn" pitchFamily="2" charset="0"/>
                        </a:rPr>
                        <a:t>Demo Creation Platform / Installation</a:t>
                      </a:r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Neue LT 57 Cn" pitchFamily="2" charset="0"/>
                        </a:rPr>
                        <a:t>12:00 – 13:00</a:t>
                      </a:r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Neue LT 57 Cn" pitchFamily="2" charset="0"/>
                        </a:rPr>
                        <a:t>Introduction to the Core</a:t>
                      </a:r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Neue LT 57 Cn" pitchFamily="2" charset="0"/>
                        </a:rPr>
                        <a:t>13:00</a:t>
                      </a:r>
                      <a:r>
                        <a:rPr lang="en-US" sz="2400" baseline="0" dirty="0" smtClean="0">
                          <a:latin typeface="HelveticaNeue LT 57 Cn" pitchFamily="2" charset="0"/>
                        </a:rPr>
                        <a:t> – 14:00</a:t>
                      </a:r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Neue LT 57 Cn" pitchFamily="2" charset="0"/>
                        </a:rPr>
                        <a:t>Lunch</a:t>
                      </a:r>
                      <a:r>
                        <a:rPr lang="en-US" sz="2400" baseline="0" dirty="0" smtClean="0">
                          <a:latin typeface="HelveticaNeue LT 57 Cn" pitchFamily="2" charset="0"/>
                        </a:rPr>
                        <a:t> 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Neue LT 57 Cn" pitchFamily="2" charset="0"/>
                        </a:rPr>
                        <a:t>14:00 – 15:30</a:t>
                      </a:r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HelveticaNeue LT 57 Cn" pitchFamily="2" charset="0"/>
                        </a:rPr>
                        <a:t>Introduction to Creation Platform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Neue LT 57 Cn" pitchFamily="2" charset="0"/>
                        </a:rPr>
                        <a:t>15:30</a:t>
                      </a:r>
                      <a:r>
                        <a:rPr lang="en-US" sz="2400" baseline="0" dirty="0" smtClean="0">
                          <a:latin typeface="HelveticaNeue LT 57 Cn" pitchFamily="2" charset="0"/>
                        </a:rPr>
                        <a:t> – 16:30</a:t>
                      </a:r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HelveticaNeue LT 57 Cn" pitchFamily="2" charset="0"/>
                        </a:rPr>
                        <a:t>Introduction to CPCAPI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Neue LT 57 Cn" pitchFamily="2" charset="0"/>
                        </a:rPr>
                        <a:t>16:30 – 17:30</a:t>
                      </a:r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HelveticaNeue LT 57 Cn" pitchFamily="2" charset="0"/>
                        </a:rPr>
                        <a:t>Server Side Rendering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Neue LT 57 Cn" pitchFamily="2" charset="0"/>
                        </a:rPr>
                        <a:t>17:30 – open end</a:t>
                      </a:r>
                      <a:endParaRPr lang="de-DE" sz="2400" dirty="0">
                        <a:latin typeface="HelveticaNeue LT 57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HelveticaNeue LT 57 Cn" pitchFamily="2" charset="0"/>
                        </a:rPr>
                        <a:t>Dinner – Gluehwein - Drinks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grotesque">
      <a:majorFont>
        <a:latin typeface="Geogrotesque Md"/>
        <a:ea typeface=""/>
        <a:cs typeface=""/>
      </a:majorFont>
      <a:minorFont>
        <a:latin typeface="Geogrotesque L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</Template>
  <TotalTime>0</TotalTime>
  <Words>57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Workshop</vt:lpstr>
      <vt:lpstr>Creation Platform Workshop Hamburg, 8th of December 2012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helge</cp:lastModifiedBy>
  <cp:revision>14</cp:revision>
  <dcterms:created xsi:type="dcterms:W3CDTF">2012-11-07T20:13:40Z</dcterms:created>
  <dcterms:modified xsi:type="dcterms:W3CDTF">2012-12-05T08:27:24Z</dcterms:modified>
</cp:coreProperties>
</file>