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Installation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Requirements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931224" cy="3340968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Python 2.7 (.3) x64</a:t>
            </a:r>
          </a:p>
          <a:p>
            <a:r>
              <a:rPr lang="en-CA" sz="4000" dirty="0" smtClean="0"/>
              <a:t>Creation Platform 1.0.31</a:t>
            </a:r>
          </a:p>
          <a:p>
            <a:r>
              <a:rPr lang="en-CA" sz="4000" dirty="0" smtClean="0"/>
              <a:t>Visual Studio 2010</a:t>
            </a:r>
          </a:p>
          <a:p>
            <a:r>
              <a:rPr lang="en-CA" sz="4000" dirty="0" smtClean="0"/>
              <a:t>Autodesk Maya / Softimage 2013</a:t>
            </a:r>
            <a:endParaRPr lang="en-CA" sz="4000" dirty="0" smtClean="0"/>
          </a:p>
        </p:txBody>
      </p:sp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19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Workshop</vt:lpstr>
      <vt:lpstr>Installation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12</cp:revision>
  <dcterms:created xsi:type="dcterms:W3CDTF">2012-11-07T20:13:40Z</dcterms:created>
  <dcterms:modified xsi:type="dcterms:W3CDTF">2012-12-03T12:34:01Z</dcterms:modified>
</cp:coreProperties>
</file>