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6" r:id="rId5"/>
    <p:sldId id="277" r:id="rId6"/>
    <p:sldId id="279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Creation Platform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Abstraction layer for the Core</a:t>
            </a:r>
          </a:p>
          <a:p>
            <a:r>
              <a:rPr lang="en-CA" sz="4000" dirty="0" smtClean="0"/>
              <a:t>Fully implemented in Python and </a:t>
            </a:r>
            <a:r>
              <a:rPr lang="en-CA" sz="4000" dirty="0" smtClean="0"/>
              <a:t>KL</a:t>
            </a:r>
          </a:p>
          <a:p>
            <a:r>
              <a:rPr lang="en-CA" sz="4000" dirty="0" smtClean="0"/>
              <a:t>Collection of Registered Types</a:t>
            </a:r>
          </a:p>
          <a:p>
            <a:r>
              <a:rPr lang="en-CA" sz="4000" dirty="0"/>
              <a:t>Common reusable features</a:t>
            </a:r>
          </a:p>
          <a:p>
            <a:r>
              <a:rPr lang="en-CA" sz="4000" dirty="0" smtClean="0"/>
              <a:t>Higher </a:t>
            </a:r>
            <a:r>
              <a:rPr lang="en-CA" sz="4000" dirty="0" smtClean="0"/>
              <a:t>level “Node” </a:t>
            </a:r>
            <a:r>
              <a:rPr lang="en-CA" sz="4000" dirty="0" smtClean="0"/>
              <a:t>concept</a:t>
            </a:r>
          </a:p>
          <a:p>
            <a:pPr marL="0" indent="0">
              <a:buNone/>
            </a:pPr>
            <a:endParaRPr lang="en-CA" sz="4000" dirty="0" smtClean="0"/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Creation Platform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79612" y="1664804"/>
            <a:ext cx="7092788" cy="37084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HelveticaNeue LT 57 Cn" pitchFamily="2" charset="0"/>
              </a:rPr>
              <a:t>SceneGraphNode</a:t>
            </a:r>
            <a:endParaRPr lang="de-DE" sz="3200" dirty="0">
              <a:latin typeface="HelveticaNeue LT 57 Cn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SceneGraphNode</a:t>
            </a:r>
            <a:endParaRPr lang="en-CA" dirty="0">
              <a:latin typeface="HelveticaNeue LT 57 Cn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15545" y="2609060"/>
            <a:ext cx="2359117" cy="2376264"/>
            <a:chOff x="1515545" y="2609060"/>
            <a:chExt cx="2359117" cy="2376264"/>
          </a:xfrm>
        </p:grpSpPr>
        <p:sp>
          <p:nvSpPr>
            <p:cNvPr id="18" name="Rounded Rectangle 17"/>
            <p:cNvSpPr/>
            <p:nvPr/>
          </p:nvSpPr>
          <p:spPr>
            <a:xfrm>
              <a:off x="1515545" y="2609060"/>
              <a:ext cx="2359117" cy="1944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HelveticaNeue LT 57 Cn" pitchFamily="2" charset="0"/>
                </a:rPr>
                <a:t>CoreNode</a:t>
              </a:r>
              <a:endParaRPr lang="de-DE" sz="2800" dirty="0">
                <a:latin typeface="HelveticaNeue LT 57 Cn" pitchFamily="2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642415" y="3185124"/>
              <a:ext cx="2100690" cy="1080120"/>
              <a:chOff x="1773115" y="2529777"/>
              <a:chExt cx="2100690" cy="10801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73115" y="2529777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a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81687" y="2912136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b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85573" y="3321865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result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353068" y="4553276"/>
              <a:ext cx="1521593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addOp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74662" y="2595375"/>
            <a:ext cx="3780420" cy="2376264"/>
            <a:chOff x="3874662" y="2595375"/>
            <a:chExt cx="3780420" cy="2376264"/>
          </a:xfrm>
        </p:grpSpPr>
        <p:sp>
          <p:nvSpPr>
            <p:cNvPr id="5" name="Rounded Rectangle 4"/>
            <p:cNvSpPr/>
            <p:nvPr/>
          </p:nvSpPr>
          <p:spPr>
            <a:xfrm>
              <a:off x="5295965" y="2595375"/>
              <a:ext cx="2359117" cy="1944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latin typeface="HelveticaNeue LT 57 Cn" pitchFamily="2" charset="0"/>
                </a:rPr>
                <a:t>CoreNode</a:t>
              </a:r>
              <a:endParaRPr lang="de-DE" sz="2800" dirty="0">
                <a:latin typeface="HelveticaNeue LT 57 Cn" pitchFamily="2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422835" y="3171439"/>
              <a:ext cx="2100690" cy="1080120"/>
              <a:chOff x="1773115" y="2529777"/>
              <a:chExt cx="2100690" cy="1080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73115" y="2529777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a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81687" y="2912136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b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85573" y="3321865"/>
                <a:ext cx="20882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HelveticaNeue LT 57 Cn" pitchFamily="2" charset="0"/>
                  </a:rPr>
                  <a:t>Scalar result</a:t>
                </a:r>
                <a:endParaRPr lang="de-DE" dirty="0">
                  <a:solidFill>
                    <a:schemeClr val="bg1"/>
                  </a:solidFill>
                  <a:latin typeface="HelveticaNeue LT 57 Cn" pitchFamily="2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133488" y="4539591"/>
              <a:ext cx="1521593" cy="4320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HelveticaNeue LT 57 Cn" pitchFamily="2" charset="0"/>
                </a:rPr>
                <a:t>addOp</a:t>
              </a:r>
              <a:endParaRPr lang="de-DE" dirty="0">
                <a:solidFill>
                  <a:schemeClr val="bg1"/>
                </a:solidFill>
                <a:latin typeface="HelveticaNeue LT 57 Cn" pitchFamily="2" charset="0"/>
              </a:endParaRPr>
            </a:p>
          </p:txBody>
        </p:sp>
        <p:cxnSp>
          <p:nvCxnSpPr>
            <p:cNvPr id="10" name="Straight Arrow Connector 9"/>
            <p:cNvCxnSpPr>
              <a:stCxn id="18" idx="3"/>
              <a:endCxn id="5" idx="1"/>
            </p:cNvCxnSpPr>
            <p:nvPr/>
          </p:nvCxnSpPr>
          <p:spPr>
            <a:xfrm flipV="1">
              <a:off x="3874662" y="3567483"/>
              <a:ext cx="1421303" cy="13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2528246"/>
            <a:ext cx="8136904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High level node</a:t>
            </a:r>
            <a:endParaRPr lang="en-CA" sz="4000" dirty="0" smtClean="0"/>
          </a:p>
          <a:p>
            <a:r>
              <a:rPr lang="en-CA" sz="4000" dirty="0" smtClean="0"/>
              <a:t>Wrapping low level Dependency Graph</a:t>
            </a:r>
            <a:endParaRPr lang="en-CA" sz="4000" dirty="0"/>
          </a:p>
          <a:p>
            <a:r>
              <a:rPr lang="en-CA" sz="4000" dirty="0" smtClean="0"/>
              <a:t>Node connection functionality</a:t>
            </a:r>
          </a:p>
          <a:p>
            <a:r>
              <a:rPr lang="en-CA" sz="4000" dirty="0" smtClean="0"/>
              <a:t>Extendable through Components</a:t>
            </a:r>
            <a:endParaRPr lang="en-CA" sz="4000" dirty="0" smtClean="0"/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latin typeface="HelveticaNeue LT 57 Cn" pitchFamily="2" charset="0"/>
              </a:rPr>
              <a:t>SceneGraphNode</a:t>
            </a:r>
            <a:endParaRPr lang="en-CA" dirty="0">
              <a:latin typeface="HelveticaNeue LT 57 Cn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8" y="1563778"/>
            <a:ext cx="3010062" cy="15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Provide all base application services</a:t>
            </a:r>
          </a:p>
          <a:p>
            <a:r>
              <a:rPr lang="en-CA" sz="4000" dirty="0" smtClean="0"/>
              <a:t>Specialized integration / standalone</a:t>
            </a:r>
            <a:endParaRPr lang="en-CA" sz="4000" dirty="0"/>
          </a:p>
          <a:p>
            <a:r>
              <a:rPr lang="en-CA" sz="4000" dirty="0" smtClean="0"/>
              <a:t>Full persistence</a:t>
            </a:r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latin typeface="HelveticaNeue LT 57 Cn" pitchFamily="2" charset="0"/>
              </a:rPr>
              <a:t>Application base classes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Adds Core elements to nodes</a:t>
            </a:r>
          </a:p>
          <a:p>
            <a:r>
              <a:rPr lang="en-CA" sz="4000" dirty="0" smtClean="0"/>
              <a:t>Example: Deformation pipeline </a:t>
            </a:r>
            <a:endParaRPr lang="en-CA" sz="4000" dirty="0" smtClean="0"/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latin typeface="HelveticaNeue LT 57 Cn" pitchFamily="2" charset="0"/>
              </a:rPr>
              <a:t>Component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Break.... </a:t>
            </a:r>
            <a:r>
              <a:rPr lang="en-CA" smtClean="0">
                <a:latin typeface="HelveticaNeue LT 57 Cn" pitchFamily="2" charset="0"/>
              </a:rPr>
              <a:t>(third round </a:t>
            </a:r>
            <a:r>
              <a:rPr lang="en-CA" dirty="0" smtClean="0">
                <a:latin typeface="HelveticaNeue LT 57 Cn" pitchFamily="2" charset="0"/>
              </a:rPr>
              <a:t>of beers?)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95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Workshop</vt:lpstr>
      <vt:lpstr>Introduction to Creation Platform</vt:lpstr>
      <vt:lpstr>Creation Platform</vt:lpstr>
      <vt:lpstr>SceneGraphNode</vt:lpstr>
      <vt:lpstr>SceneGraphNode</vt:lpstr>
      <vt:lpstr>Application base classes</vt:lpstr>
      <vt:lpstr>Component</vt:lpstr>
      <vt:lpstr>Break.... (third round of beers?)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60</cp:revision>
  <dcterms:created xsi:type="dcterms:W3CDTF">2012-11-07T20:13:40Z</dcterms:created>
  <dcterms:modified xsi:type="dcterms:W3CDTF">2012-12-04T15:46:46Z</dcterms:modified>
</cp:coreProperties>
</file>