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44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41531/JenkinsPlugin/wiki/User-Stories-and-Iteration-Pl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41531/JenkinsPlugin/wik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D56D-38CC-4ADF-9BD8-2183284AA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D83AF-3022-430A-A4E6-81E0FEEC6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Terrell, Matthew Rife, Lukas </a:t>
            </a:r>
            <a:r>
              <a:rPr lang="en-US" dirty="0" err="1"/>
              <a:t>Dziatkowski</a:t>
            </a:r>
            <a:r>
              <a:rPr lang="en-US" dirty="0"/>
              <a:t> and Steven Liu</a:t>
            </a:r>
          </a:p>
        </p:txBody>
      </p:sp>
    </p:spTree>
    <p:extLst>
      <p:ext uri="{BB962C8B-B14F-4D97-AF65-F5344CB8AC3E}">
        <p14:creationId xmlns:p14="http://schemas.microsoft.com/office/powerpoint/2010/main" val="3222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AA9C-1135-4F48-9570-0DBCB7FC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2841-7C36-4398-B111-E0AA97F3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492B-1B0A-4D17-A3C2-0B99B6234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Inspiration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64FAC-16DE-4538-AA2F-0BE2B62F7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3A58-1C65-47DE-BCE5-B7D15FEE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6078-FDFE-4592-A76E-D6495DC0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edge cases per expression types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Subtraction</a:t>
            </a:r>
          </a:p>
          <a:p>
            <a:pPr lvl="1"/>
            <a:r>
              <a:rPr lang="en-US" dirty="0"/>
              <a:t>Division</a:t>
            </a:r>
          </a:p>
          <a:p>
            <a:pPr lvl="1"/>
            <a:r>
              <a:rPr lang="en-US" dirty="0"/>
              <a:t>Multiplication </a:t>
            </a:r>
          </a:p>
          <a:p>
            <a:pPr lvl="1"/>
            <a:r>
              <a:rPr lang="en-US" dirty="0"/>
              <a:t>Exponentiation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6D0F-1531-40C6-89A3-C6ACA260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850D-F525-4430-991C-0FD432D9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https://github.com/Matt41531/JenkinsPlugin/wiki/User-Stories-and-Iteration-Plan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1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317C-EAD3-467B-80BA-3F7FA9043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E9DC-79E1-4074-A3C9-5F611490F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C752-04F1-498E-BD2B-201D9F11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1BC0-CA16-48EA-8265-61C28CE1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https://github.com/Matt41531/JenkinsPlugin/wiki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29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E29B-C0B0-4C2D-AF67-11D11859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Demo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EBFD-D906-43C9-A070-0C159D16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8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DBE3-EB6F-4998-9D23-BA560F7E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Short-Comings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96D6-AD08-4D25-B9D1-14A9CEBB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Build’s fail via Jenkins </a:t>
            </a:r>
          </a:p>
          <a:p>
            <a:r>
              <a:rPr lang="en-US" dirty="0"/>
              <a:t>Priorities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1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20AF-B635-45A8-AE67-37F7B7F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Advancements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6C01-E49B-49C8-89CF-05187957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build errors</a:t>
            </a:r>
          </a:p>
          <a:p>
            <a:pPr lvl="1"/>
            <a:r>
              <a:rPr lang="en-US" dirty="0"/>
              <a:t>i.e. Working on Jenkins</a:t>
            </a:r>
          </a:p>
          <a:p>
            <a:r>
              <a:rPr lang="en-US" dirty="0"/>
              <a:t>File input</a:t>
            </a:r>
          </a:p>
          <a:p>
            <a:pPr lvl="1"/>
            <a:r>
              <a:rPr lang="en-US" dirty="0"/>
              <a:t>Full file parser</a:t>
            </a:r>
          </a:p>
          <a:p>
            <a:r>
              <a:rPr lang="en-US" dirty="0"/>
              <a:t>Different types</a:t>
            </a:r>
          </a:p>
          <a:p>
            <a:pPr lvl="1"/>
            <a:r>
              <a:rPr lang="en-US" dirty="0"/>
              <a:t>Including bools, strings and doubles </a:t>
            </a:r>
          </a:p>
          <a:p>
            <a:r>
              <a:rPr lang="en-US" dirty="0"/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2761453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95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Team 6</vt:lpstr>
      <vt:lpstr>Inspiration</vt:lpstr>
      <vt:lpstr>Purpose of Plugin</vt:lpstr>
      <vt:lpstr>User Stories</vt:lpstr>
      <vt:lpstr>Implementation</vt:lpstr>
      <vt:lpstr>Progress Report</vt:lpstr>
      <vt:lpstr>Demo in Eclipse</vt:lpstr>
      <vt:lpstr>Short-Comings </vt:lpstr>
      <vt:lpstr>Future Advancements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Terrell, Joshua S</dc:creator>
  <cp:lastModifiedBy>Terrell, Joshua S</cp:lastModifiedBy>
  <cp:revision>9</cp:revision>
  <dcterms:created xsi:type="dcterms:W3CDTF">2018-04-24T15:25:44Z</dcterms:created>
  <dcterms:modified xsi:type="dcterms:W3CDTF">2018-04-24T16:09:28Z</dcterms:modified>
</cp:coreProperties>
</file>