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4" r:id="rId5"/>
    <p:sldMasterId id="2147483704" r:id="rId6"/>
  </p:sldMasterIdLst>
  <p:notesMasterIdLst>
    <p:notesMasterId r:id="rId12"/>
  </p:notesMasterIdLst>
  <p:handoutMasterIdLst>
    <p:handoutMasterId r:id="rId13"/>
  </p:handoutMasterIdLst>
  <p:sldIdLst>
    <p:sldId id="272" r:id="rId7"/>
    <p:sldId id="273" r:id="rId8"/>
    <p:sldId id="274" r:id="rId9"/>
    <p:sldId id="276" r:id="rId10"/>
    <p:sldId id="271" r:id="rId11"/>
  </p:sldIdLst>
  <p:sldSz cx="24385588" cy="13717588"/>
  <p:notesSz cx="6858000" cy="9144000"/>
  <p:defaultTextStyle>
    <a:defPPr>
      <a:defRPr lang="en-US"/>
    </a:defPPr>
    <a:lvl1pPr marL="0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486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6976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462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3951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2437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0924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19413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7902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FB93273-37A9-FF45-8225-5A86F72C7ABC}">
          <p14:sldIdLst>
            <p14:sldId id="272"/>
            <p14:sldId id="273"/>
            <p14:sldId id="274"/>
            <p14:sldId id="276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93C"/>
    <a:srgbClr val="0A1942"/>
    <a:srgbClr val="FFFFFF"/>
    <a:srgbClr val="62604D"/>
    <a:srgbClr val="272D48"/>
    <a:srgbClr val="10403F"/>
    <a:srgbClr val="C09C16"/>
    <a:srgbClr val="82000A"/>
    <a:srgbClr val="63B8C7"/>
    <a:srgbClr val="E1E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9" autoAdjust="0"/>
    <p:restoredTop sz="93103" autoAdjust="0"/>
  </p:normalViewPr>
  <p:slideViewPr>
    <p:cSldViewPr snapToGrid="0">
      <p:cViewPr>
        <p:scale>
          <a:sx n="30" d="100"/>
          <a:sy n="30" d="100"/>
        </p:scale>
        <p:origin x="-1038" y="-948"/>
      </p:cViewPr>
      <p:guideLst>
        <p:guide orient="horz" pos="8640"/>
        <p:guide pos="575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ime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D5FE1-9A8C-8D4F-89F6-07AD4EDC12D7}" type="datetimeFigureOut">
              <a:rPr lang="en-US" smtClean="0">
                <a:latin typeface="Times"/>
              </a:rPr>
              <a:t>7/27/2016</a:t>
            </a:fld>
            <a:endParaRPr lang="en-US" dirty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ime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CCF7B-2DC5-354C-B3C9-93BD4D3DDBB8}" type="slidenum">
              <a:rPr lang="en-US" smtClean="0">
                <a:latin typeface="Times"/>
              </a:rPr>
              <a:t>‹#›</a:t>
            </a:fld>
            <a:endParaRPr lang="en-US" dirty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608303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/>
              </a:defRPr>
            </a:lvl1pPr>
          </a:lstStyle>
          <a:p>
            <a:fld id="{0486DF49-953C-2D42-9830-5267D3A4D306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"/>
              </a:defRPr>
            </a:lvl1pPr>
          </a:lstStyle>
          <a:p>
            <a:fld id="{9D9F8C13-7436-6D4D-BE55-57D14FA024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17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68399" rtl="0" eaLnBrk="1" latinLnBrk="0" hangingPunct="1">
      <a:defRPr sz="1900" kern="1200">
        <a:solidFill>
          <a:schemeClr val="tx1"/>
        </a:solidFill>
        <a:latin typeface="Times"/>
        <a:ea typeface="+mn-ea"/>
        <a:cs typeface="+mn-cs"/>
      </a:defRPr>
    </a:lvl1pPr>
    <a:lvl2pPr marL="668399" algn="l" defTabSz="668399" rtl="0" eaLnBrk="1" latinLnBrk="0" hangingPunct="1">
      <a:defRPr sz="1900" kern="1200">
        <a:solidFill>
          <a:schemeClr val="tx1"/>
        </a:solidFill>
        <a:latin typeface="Times"/>
        <a:ea typeface="+mn-ea"/>
        <a:cs typeface="+mn-cs"/>
      </a:defRPr>
    </a:lvl2pPr>
    <a:lvl3pPr marL="1336798" algn="l" defTabSz="668399" rtl="0" eaLnBrk="1" latinLnBrk="0" hangingPunct="1">
      <a:defRPr sz="1900" kern="1200">
        <a:solidFill>
          <a:schemeClr val="tx1"/>
        </a:solidFill>
        <a:latin typeface="Times"/>
        <a:ea typeface="+mn-ea"/>
        <a:cs typeface="+mn-cs"/>
      </a:defRPr>
    </a:lvl3pPr>
    <a:lvl4pPr marL="2005196" algn="l" defTabSz="668399" rtl="0" eaLnBrk="1" latinLnBrk="0" hangingPunct="1">
      <a:defRPr sz="1900" kern="1200">
        <a:solidFill>
          <a:schemeClr val="tx1"/>
        </a:solidFill>
        <a:latin typeface="Times"/>
        <a:ea typeface="+mn-ea"/>
        <a:cs typeface="+mn-cs"/>
      </a:defRPr>
    </a:lvl4pPr>
    <a:lvl5pPr marL="2673595" algn="l" defTabSz="668399" rtl="0" eaLnBrk="1" latinLnBrk="0" hangingPunct="1">
      <a:defRPr sz="1900" kern="1200">
        <a:solidFill>
          <a:schemeClr val="tx1"/>
        </a:solidFill>
        <a:latin typeface="Times"/>
        <a:ea typeface="+mn-ea"/>
        <a:cs typeface="+mn-cs"/>
      </a:defRPr>
    </a:lvl5pPr>
    <a:lvl6pPr marL="3341994" algn="l" defTabSz="668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010393" algn="l" defTabSz="668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678791" algn="l" defTabSz="668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347190" algn="l" defTabSz="668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前世今生最愛的男人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Father &amp; Lover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大情人小情人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Father &amp; Lover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5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sara_yang\Desktop\New folder\HTC PPT Dots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0"/>
          <a:stretch/>
        </p:blipFill>
        <p:spPr bwMode="auto">
          <a:xfrm>
            <a:off x="22245063" y="1588"/>
            <a:ext cx="2138144" cy="13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pic>
        <p:nvPicPr>
          <p:cNvPr id="8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33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ntent — Image or Graph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25086" y="4999149"/>
            <a:ext cx="4972017" cy="5836134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>
              <a:buNone/>
              <a:defRPr sz="3000" baseline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Content</a:t>
            </a:r>
            <a:r>
              <a:rPr lang="en-US" altLang="zh-TW" sz="3000" baseline="0" dirty="0" smtClean="0">
                <a:solidFill>
                  <a:schemeClr val="tx2"/>
                </a:solidFill>
              </a:rPr>
              <a:t> text goes here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pic>
        <p:nvPicPr>
          <p:cNvPr id="9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3" y="2361762"/>
            <a:ext cx="6809460" cy="261621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8216074" y="2900704"/>
            <a:ext cx="16169516" cy="10184597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6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607241" y="3703048"/>
            <a:ext cx="12995096" cy="9397002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Content</a:t>
            </a:r>
            <a:r>
              <a:rPr lang="en-US" altLang="zh-TW" sz="3000" baseline="0" dirty="0" smtClean="0">
                <a:solidFill>
                  <a:schemeClr val="tx2"/>
                </a:solidFill>
              </a:rPr>
              <a:t> goes here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2" y="2361761"/>
            <a:ext cx="7867723" cy="4082505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599362" y="2351921"/>
            <a:ext cx="13014008" cy="1332745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505050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FIRST LINE CONTENT GOES HERE</a:t>
            </a:r>
          </a:p>
          <a:p>
            <a:pPr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SECOND LINE CONTENT GOES HERE</a:t>
            </a:r>
          </a:p>
        </p:txBody>
      </p:sp>
      <p:pic>
        <p:nvPicPr>
          <p:cNvPr id="13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160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ntent —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2" y="2361761"/>
            <a:ext cx="7867723" cy="4082505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599362" y="2351921"/>
            <a:ext cx="13014008" cy="1332745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505050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FIRST LINE CONTENT GOES HERE</a:t>
            </a:r>
          </a:p>
          <a:p>
            <a:pPr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SECOND LINE CONTENT GOES HERE</a:t>
            </a:r>
          </a:p>
        </p:txBody>
      </p:sp>
      <p:pic>
        <p:nvPicPr>
          <p:cNvPr id="8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0607241" y="3693478"/>
            <a:ext cx="12995096" cy="9221862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182563" marR="0" indent="-182563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CF4C"/>
              </a:buClr>
              <a:buSzTx/>
              <a:buFont typeface="Times New Roman" panose="02020603050405020304" pitchFamily="18" charset="0"/>
              <a:buChar char="_"/>
              <a:tabLst/>
              <a:defRPr sz="1900" b="0" i="0" baseline="0">
                <a:solidFill>
                  <a:srgbClr val="505050"/>
                </a:solidFill>
                <a:latin typeface="Times New Roman"/>
                <a:cs typeface="Times New Roman"/>
              </a:defRPr>
            </a:lvl1pPr>
            <a:lvl2pPr marL="898525" marR="0" indent="-268288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CF4C"/>
              </a:buClr>
              <a:buSzTx/>
              <a:buFont typeface="Times New Roman" panose="02020603050405020304" pitchFamily="18" charset="0"/>
              <a:buChar char="_"/>
              <a:tabLst>
                <a:tab pos="715963" algn="l"/>
                <a:tab pos="808038" algn="l"/>
              </a:tabLst>
              <a:defRPr sz="3300" b="0" i="0" baseline="0">
                <a:latin typeface="Times New Roman"/>
                <a:cs typeface="Times New Roman"/>
              </a:defRPr>
            </a:lvl2pPr>
            <a:lvl3pPr marL="1800000" marR="0" indent="-27000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CF4C"/>
              </a:buClr>
              <a:buSzTx/>
              <a:buFont typeface="Lucida Grande"/>
              <a:buChar char="_"/>
              <a:tabLst/>
              <a:defRPr sz="4800" baseline="0">
                <a:latin typeface="Times New Roman"/>
                <a:cs typeface="Times New Roman"/>
              </a:defRPr>
            </a:lvl3pPr>
            <a:lvl4pPr marL="2700000" marR="0" indent="-27000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CF4C"/>
              </a:buClr>
              <a:buSzTx/>
              <a:buFont typeface="Lucida Grande"/>
              <a:buChar char="_"/>
              <a:tabLst/>
              <a:defRPr sz="3000" b="0" i="0">
                <a:latin typeface="Times New Roman"/>
                <a:cs typeface="Times New Roman"/>
              </a:defRPr>
            </a:lvl4pPr>
            <a:lvl5pPr marL="3600000" indent="-270000">
              <a:buClr>
                <a:srgbClr val="96C93C"/>
              </a:buClr>
              <a:buFont typeface="Lucida Grande"/>
              <a:buChar char="_"/>
              <a:defRPr>
                <a:latin typeface="Times New Roman"/>
                <a:cs typeface="Times New Roman"/>
              </a:defRPr>
            </a:lvl5pPr>
          </a:lstStyle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Content</a:t>
            </a:r>
            <a:r>
              <a:rPr lang="en-US" altLang="zh-TW" sz="3000" baseline="0" dirty="0" smtClean="0">
                <a:solidFill>
                  <a:schemeClr val="tx2"/>
                </a:solidFill>
              </a:rPr>
              <a:t> goes here</a:t>
            </a:r>
          </a:p>
          <a:p>
            <a:pPr lvl="1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 lvl="1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 lvl="2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 lvl="2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 lvl="3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 lvl="3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 lvl="4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 lvl="4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Content</a:t>
            </a:r>
            <a:r>
              <a:rPr lang="en-US" altLang="zh-TW" sz="3000" baseline="0" dirty="0" smtClean="0">
                <a:solidFill>
                  <a:schemeClr val="tx2"/>
                </a:solidFill>
              </a:rPr>
              <a:t> goes here</a:t>
            </a:r>
          </a:p>
          <a:p>
            <a:pPr lvl="1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  <a:br>
              <a:rPr lang="en-US" altLang="zh-TW" sz="3000" baseline="0" dirty="0" smtClean="0">
                <a:solidFill>
                  <a:schemeClr val="tx2"/>
                </a:solidFill>
              </a:rPr>
            </a:br>
            <a:endParaRPr lang="en-US" altLang="zh-TW" sz="3000" baseline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9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ntent — Small Image 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126998" y="5001999"/>
            <a:ext cx="9466755" cy="5124249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 smtClean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0607241" y="4986124"/>
            <a:ext cx="12995096" cy="8099177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265113" marR="0" indent="-265113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CF4C"/>
              </a:buClr>
              <a:buSzTx/>
              <a:buFont typeface="Times New Roman" panose="02020603050405020304" pitchFamily="18" charset="0"/>
              <a:buChar char="_"/>
              <a:tabLst/>
              <a:defRPr sz="3000" baseline="0">
                <a:solidFill>
                  <a:srgbClr val="505050"/>
                </a:solidFill>
                <a:latin typeface="Times New Roman"/>
                <a:cs typeface="Times New Roman"/>
              </a:defRPr>
            </a:lvl1pPr>
            <a:lvl2pPr marL="900000" marR="0" indent="-27000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CF4C"/>
              </a:buClr>
              <a:buSzTx/>
              <a:buFont typeface="Lucida Grande"/>
              <a:buChar char="_"/>
              <a:tabLst/>
              <a:defRPr sz="3000">
                <a:latin typeface="Times New Roman"/>
                <a:cs typeface="Times New Roman"/>
              </a:defRPr>
            </a:lvl2pPr>
            <a:lvl3pPr marL="1800000" indent="-270000">
              <a:buClr>
                <a:srgbClr val="96C93C"/>
              </a:buClr>
              <a:buFont typeface="Lucida Grande"/>
              <a:buChar char="_"/>
              <a:defRPr sz="3000">
                <a:latin typeface="Times New Roman"/>
                <a:cs typeface="Times New Roman"/>
              </a:defRPr>
            </a:lvl3pPr>
            <a:lvl4pPr marL="2700000" marR="0" indent="-27000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CF4C"/>
              </a:buClr>
              <a:buSzTx/>
              <a:buFont typeface="Lucida Grande"/>
              <a:buChar char="_"/>
              <a:tabLst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3600000" indent="-270000">
              <a:buClr>
                <a:srgbClr val="96C93C"/>
              </a:buClr>
              <a:buFont typeface="Lucida Grande"/>
              <a:buChar char="_"/>
              <a:defRPr sz="3000">
                <a:latin typeface="Times New Roman"/>
                <a:cs typeface="Times New Roman"/>
              </a:defRPr>
            </a:lvl5pPr>
          </a:lstStyle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Content</a:t>
            </a:r>
            <a:r>
              <a:rPr lang="en-US" altLang="zh-TW" sz="3000" baseline="0" dirty="0" smtClean="0">
                <a:solidFill>
                  <a:schemeClr val="tx2"/>
                </a:solidFill>
              </a:rPr>
              <a:t> goes here</a:t>
            </a:r>
          </a:p>
          <a:p>
            <a:pPr lvl="1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 lvl="1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 lvl="2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 lvl="2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 lvl="3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 lvl="3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 lvl="4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 lvl="4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Content</a:t>
            </a:r>
            <a:r>
              <a:rPr lang="en-US" altLang="zh-TW" sz="3000" baseline="0" dirty="0" smtClean="0">
                <a:solidFill>
                  <a:schemeClr val="tx2"/>
                </a:solidFill>
              </a:rPr>
              <a:t> goes here</a:t>
            </a:r>
          </a:p>
          <a:p>
            <a:pPr lvl="1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  <a:br>
              <a:rPr lang="en-US" altLang="zh-TW" sz="3000" baseline="0" dirty="0" smtClean="0">
                <a:solidFill>
                  <a:schemeClr val="tx2"/>
                </a:solidFill>
              </a:rPr>
            </a:br>
            <a:endParaRPr lang="en-US" altLang="zh-TW" sz="3000" baseline="0" dirty="0" smtClean="0">
              <a:solidFill>
                <a:schemeClr val="tx2"/>
              </a:solidFill>
            </a:endParaRPr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3" y="2361761"/>
            <a:ext cx="8416507" cy="2624315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599362" y="2351921"/>
            <a:ext cx="13014008" cy="1332745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505050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FIRST LINE CONTENT GOES HERE</a:t>
            </a:r>
          </a:p>
          <a:p>
            <a:pPr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SECOND LINE CONTENT GOES HERE</a:t>
            </a:r>
          </a:p>
        </p:txBody>
      </p:sp>
      <p:pic>
        <p:nvPicPr>
          <p:cNvPr id="12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55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ntent — Sectio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85495" y="2964014"/>
            <a:ext cx="13011923" cy="2228674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aseline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585495" y="6263140"/>
            <a:ext cx="13011924" cy="2228674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aseline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585495" y="9594275"/>
            <a:ext cx="13011924" cy="2228674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aseline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0585495" y="2240650"/>
            <a:ext cx="12982427" cy="723366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>
              <a:buNone/>
              <a:defRPr sz="3000" b="1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 #1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0585495" y="5528873"/>
            <a:ext cx="13026673" cy="723366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>
              <a:buNone/>
              <a:defRPr sz="3000" b="1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 #2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585495" y="8860459"/>
            <a:ext cx="13011924" cy="723366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>
              <a:buNone/>
              <a:defRPr sz="3000" b="1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 #3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912812" y="2361761"/>
            <a:ext cx="7867723" cy="4082505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pic>
        <p:nvPicPr>
          <p:cNvPr id="14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543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age —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3" y="2361761"/>
            <a:ext cx="6809460" cy="4082505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guidelines area chart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pic>
        <p:nvPicPr>
          <p:cNvPr id="9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94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95" y="795"/>
            <a:ext cx="24371998" cy="13715999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86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Vido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795" y="795"/>
            <a:ext cx="24371998" cy="137159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 hasCustomPrompt="1"/>
          </p:nvPr>
        </p:nvSpPr>
        <p:spPr>
          <a:xfrm>
            <a:off x="6795" y="0"/>
            <a:ext cx="24371998" cy="13717589"/>
          </a:xfrm>
          <a:prstGeom prst="rect">
            <a:avLst/>
          </a:prstGeom>
          <a:solidFill>
            <a:srgbClr val="000000"/>
          </a:solidFill>
        </p:spPr>
        <p:txBody>
          <a:bodyPr vert="horz"/>
          <a:lstStyle>
            <a:lvl1pPr marL="0" indent="0" algn="ctr">
              <a:buNone/>
              <a:defRPr sz="8000" baseline="0">
                <a:solidFill>
                  <a:srgbClr val="616264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video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1_Full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8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hank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t="58402" r="57431" b="13"/>
          <a:stretch/>
        </p:blipFill>
        <p:spPr>
          <a:xfrm>
            <a:off x="80380" y="6784704"/>
            <a:ext cx="10378260" cy="5703784"/>
          </a:xfrm>
          <a:prstGeom prst="rect">
            <a:avLst/>
          </a:prstGeom>
        </p:spPr>
      </p:pic>
      <p:pic>
        <p:nvPicPr>
          <p:cNvPr id="9" name="Picture 4" descr="C:\Users\sara_yang\Desktop\New folder\HTC PPT Dots.pn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0"/>
          <a:stretch/>
        </p:blipFill>
        <p:spPr bwMode="auto">
          <a:xfrm>
            <a:off x="22245063" y="1588"/>
            <a:ext cx="2138144" cy="13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71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chemeClr val="tx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chemeClr val="tx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7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sara_yang\Desktop\New folder\HTC PPT Dots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0"/>
          <a:stretch/>
        </p:blipFill>
        <p:spPr bwMode="auto">
          <a:xfrm>
            <a:off x="22245063" y="1588"/>
            <a:ext cx="2138144" cy="13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1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1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928493" y="6720680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pic>
        <p:nvPicPr>
          <p:cNvPr id="11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sara_yang\Desktop\New folder\HTC PPT Dots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0"/>
          <a:stretch/>
        </p:blipFill>
        <p:spPr bwMode="auto">
          <a:xfrm>
            <a:off x="22245063" y="1588"/>
            <a:ext cx="2138144" cy="13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0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928493" y="6720680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pic>
        <p:nvPicPr>
          <p:cNvPr id="11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sara_yang\Desktop\New folder\HTC PPT Dots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0"/>
          <a:stretch/>
        </p:blipFill>
        <p:spPr bwMode="auto">
          <a:xfrm>
            <a:off x="22245063" y="1588"/>
            <a:ext cx="2138144" cy="13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2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09806" y="2035277"/>
            <a:ext cx="15275783" cy="10176388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rgbClr val="CFD1D2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928493" y="6720680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pic>
        <p:nvPicPr>
          <p:cNvPr id="10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90" cy="13717588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rgbClr val="CFD1D2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928493" y="6720680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40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928493" y="2299063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pic>
        <p:nvPicPr>
          <p:cNvPr id="12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sara_yang\Desktop\New folder\HTC PPT Dots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0"/>
          <a:stretch/>
        </p:blipFill>
        <p:spPr bwMode="auto">
          <a:xfrm>
            <a:off x="22245063" y="1588"/>
            <a:ext cx="2138144" cy="13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553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09806" y="2035277"/>
            <a:ext cx="15275783" cy="10176388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rgbClr val="CFD1D2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  <p:pic>
        <p:nvPicPr>
          <p:cNvPr id="10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928493" y="2299063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79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90" cy="13717588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rgbClr val="CFD1D2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928493" y="2299063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06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3" y="2220646"/>
            <a:ext cx="7303260" cy="2734072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6500"/>
              </a:lnSpc>
              <a:buNone/>
              <a:defRPr sz="75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table of</a:t>
            </a:r>
            <a:br>
              <a:rPr lang="en-US" dirty="0" smtClean="0"/>
            </a:b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0615314" y="7072192"/>
            <a:ext cx="1524099" cy="6027858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>
              <a:buNone/>
              <a:defRPr sz="40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  <a:p>
            <a:pPr lvl="0"/>
            <a:r>
              <a:rPr lang="en-US" dirty="0" smtClean="0"/>
              <a:t>04</a:t>
            </a:r>
          </a:p>
          <a:p>
            <a:pPr lvl="0"/>
            <a:r>
              <a:rPr lang="en-US" dirty="0" smtClean="0"/>
              <a:t>05</a:t>
            </a:r>
          </a:p>
          <a:p>
            <a:pPr lvl="0"/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2151899" y="7072193"/>
            <a:ext cx="6113246" cy="6027855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>
              <a:buNone/>
              <a:defRPr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Title #1</a:t>
            </a:r>
          </a:p>
          <a:p>
            <a:pPr lvl="0"/>
            <a:r>
              <a:rPr lang="en-US" dirty="0" smtClean="0"/>
              <a:t>Title #2</a:t>
            </a:r>
          </a:p>
          <a:p>
            <a:pPr lvl="0"/>
            <a:r>
              <a:rPr lang="en-US" dirty="0" smtClean="0"/>
              <a:t>Title #3</a:t>
            </a:r>
          </a:p>
          <a:p>
            <a:pPr lvl="0"/>
            <a:r>
              <a:rPr lang="en-US" dirty="0" smtClean="0"/>
              <a:t>Title #4</a:t>
            </a:r>
          </a:p>
          <a:p>
            <a:pPr lvl="0"/>
            <a:r>
              <a:rPr lang="en-US" dirty="0" smtClean="0"/>
              <a:t>Title #5</a:t>
            </a:r>
          </a:p>
          <a:p>
            <a:pPr lvl="0"/>
            <a:r>
              <a:rPr lang="en-US" dirty="0" smtClean="0"/>
              <a:t>Title #6</a:t>
            </a:r>
            <a:endParaRPr lang="en-US" dirty="0"/>
          </a:p>
        </p:txBody>
      </p:sp>
      <p:pic>
        <p:nvPicPr>
          <p:cNvPr id="8" name="Picture 4" descr="C:\Users\sara_yang\Desktop\New folder\HTC PPT Dots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35"/>
          <a:stretch/>
        </p:blipFill>
        <p:spPr bwMode="auto">
          <a:xfrm>
            <a:off x="22343805" y="1588"/>
            <a:ext cx="2039401" cy="13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pic>
        <p:nvPicPr>
          <p:cNvPr id="9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43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age — Image or Graph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3" y="2361761"/>
            <a:ext cx="6809460" cy="4082505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216074" y="2900704"/>
            <a:ext cx="16169516" cy="10184597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rgbClr val="CFD1D2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  <p:pic>
        <p:nvPicPr>
          <p:cNvPr id="9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62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ntent — Image or Graph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25086" y="4999149"/>
            <a:ext cx="4972017" cy="5836134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here to insert text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pic>
        <p:nvPicPr>
          <p:cNvPr id="9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3" y="2361762"/>
            <a:ext cx="6809460" cy="261621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216074" y="2900704"/>
            <a:ext cx="16169516" cy="10184597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rgbClr val="CFD1D2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61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607241" y="3703048"/>
            <a:ext cx="12995096" cy="9397002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here to insert text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2" y="2361761"/>
            <a:ext cx="7867723" cy="4082505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599362" y="2351921"/>
            <a:ext cx="13014008" cy="1332745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3000" b="1" dirty="0" smtClean="0">
                <a:solidFill>
                  <a:schemeClr val="tx1"/>
                </a:solidFill>
                <a:latin typeface="Arial"/>
                <a:cs typeface="Arial"/>
              </a:rPr>
              <a:t>FIRST LINE CONTENT GOES HERE</a:t>
            </a:r>
          </a:p>
          <a:p>
            <a:pPr>
              <a:lnSpc>
                <a:spcPct val="100000"/>
              </a:lnSpc>
            </a:pPr>
            <a:r>
              <a:rPr lang="en-US" altLang="zh-TW" sz="3000" b="1" baseline="0" dirty="0" smtClean="0">
                <a:solidFill>
                  <a:schemeClr val="tx1"/>
                </a:solidFill>
                <a:latin typeface="Arial"/>
                <a:cs typeface="Arial"/>
              </a:rPr>
              <a:t>SECOND LINE CONTENT GOES HERE</a:t>
            </a:r>
          </a:p>
        </p:txBody>
      </p:sp>
      <p:pic>
        <p:nvPicPr>
          <p:cNvPr id="13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78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1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09806" y="2035277"/>
            <a:ext cx="15275783" cy="10176388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928493" y="6720680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pic>
        <p:nvPicPr>
          <p:cNvPr id="10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6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ntent —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607241" y="3703048"/>
            <a:ext cx="12995096" cy="9397002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274638" marR="0" indent="-274638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Lucida Grande"/>
              <a:buChar char="_"/>
              <a:tabLst>
                <a:tab pos="0" algn="l"/>
              </a:tabLst>
              <a:defRPr sz="30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90600" marR="0" indent="-182563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CF4C"/>
              </a:buClr>
              <a:buSzTx/>
              <a:buFont typeface="Times New Roman" panose="02020603050405020304" pitchFamily="18" charset="0"/>
              <a:buChar char="_"/>
              <a:tabLst>
                <a:tab pos="715963" algn="l"/>
              </a:tabLst>
              <a:defRPr sz="48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953870" marR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CF4C"/>
              </a:buClr>
              <a:buSzTx/>
              <a:buFont typeface="Arial"/>
              <a:buNone/>
              <a:tabLst/>
              <a:defRPr sz="4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3379495" marR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CF4C"/>
              </a:buClr>
              <a:buSzTx/>
              <a:buFont typeface="Arial"/>
              <a:buNone/>
              <a:tabLst/>
              <a:defRPr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Content</a:t>
            </a:r>
            <a:r>
              <a:rPr lang="en-US" altLang="zh-TW" sz="3000" baseline="0" dirty="0" smtClean="0">
                <a:solidFill>
                  <a:schemeClr val="tx2"/>
                </a:solidFill>
              </a:rPr>
              <a:t> goes here</a:t>
            </a:r>
          </a:p>
          <a:p>
            <a:pPr lvl="1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Content</a:t>
            </a:r>
            <a:r>
              <a:rPr lang="en-US" altLang="zh-TW" sz="3000" baseline="0" dirty="0" smtClean="0">
                <a:solidFill>
                  <a:schemeClr val="tx2"/>
                </a:solidFill>
              </a:rPr>
              <a:t> goes here</a:t>
            </a:r>
          </a:p>
          <a:p>
            <a:pPr lvl="1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 lvl="1">
              <a:lnSpc>
                <a:spcPct val="100000"/>
              </a:lnSpc>
            </a:pPr>
            <a:endParaRPr lang="en-US" altLang="zh-TW" sz="3000" baseline="0" dirty="0" smtClean="0">
              <a:solidFill>
                <a:schemeClr val="tx2"/>
              </a:solidFill>
            </a:endParaRP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2" y="2361761"/>
            <a:ext cx="7867723" cy="4082505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599362" y="2351921"/>
            <a:ext cx="13014008" cy="1332745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3000" b="1" dirty="0" smtClean="0">
                <a:solidFill>
                  <a:schemeClr val="tx1"/>
                </a:solidFill>
                <a:latin typeface="Arial"/>
                <a:cs typeface="Arial"/>
              </a:rPr>
              <a:t>FIRST LINE CONTENT GOES HERE</a:t>
            </a:r>
          </a:p>
          <a:p>
            <a:pPr>
              <a:lnSpc>
                <a:spcPct val="100000"/>
              </a:lnSpc>
            </a:pPr>
            <a:r>
              <a:rPr lang="en-US" altLang="zh-TW" sz="3000" b="1" baseline="0" dirty="0" smtClean="0">
                <a:solidFill>
                  <a:schemeClr val="tx1"/>
                </a:solidFill>
                <a:latin typeface="Arial"/>
                <a:cs typeface="Arial"/>
              </a:rPr>
              <a:t>SECOND LINE CONTENT GOES HERE</a:t>
            </a:r>
          </a:p>
        </p:txBody>
      </p:sp>
      <p:pic>
        <p:nvPicPr>
          <p:cNvPr id="8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233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ntent — Small Image 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126998" y="5001999"/>
            <a:ext cx="9466755" cy="5124249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 smtClean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0607241" y="4986124"/>
            <a:ext cx="12995096" cy="8099177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266700" marR="0" indent="-26670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CF4C"/>
              </a:buClr>
              <a:buSzTx/>
              <a:buFont typeface="Times New Roman" panose="02020603050405020304" pitchFamily="18" charset="0"/>
              <a:buChar char="_"/>
              <a:tabLst/>
              <a:defRPr sz="30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90600" marR="0" indent="-274638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CF4C"/>
              </a:buClr>
              <a:buSzTx/>
              <a:buFont typeface="Times New Roman" panose="02020603050405020304" pitchFamily="18" charset="0"/>
              <a:buChar char="_"/>
              <a:tabLst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953870" marR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CF4C"/>
              </a:buClr>
              <a:buSzTx/>
              <a:buFont typeface="Arial"/>
              <a:buNone/>
              <a:tabLst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</a:lstStyle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Content</a:t>
            </a:r>
            <a:r>
              <a:rPr lang="en-US" altLang="zh-TW" sz="3000" baseline="0" dirty="0" smtClean="0">
                <a:solidFill>
                  <a:schemeClr val="tx2"/>
                </a:solidFill>
              </a:rPr>
              <a:t> goes here</a:t>
            </a:r>
          </a:p>
          <a:p>
            <a:pPr lvl="1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Content</a:t>
            </a:r>
            <a:r>
              <a:rPr lang="en-US" altLang="zh-TW" sz="3000" baseline="0" dirty="0" smtClean="0">
                <a:solidFill>
                  <a:schemeClr val="tx2"/>
                </a:solidFill>
              </a:rPr>
              <a:t> goes here</a:t>
            </a:r>
          </a:p>
          <a:p>
            <a:pPr lvl="1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 lvl="1">
              <a:lnSpc>
                <a:spcPct val="100000"/>
              </a:lnSpc>
            </a:pPr>
            <a:endParaRPr lang="en-US" altLang="zh-TW" sz="3000" baseline="0" dirty="0" smtClean="0">
              <a:solidFill>
                <a:schemeClr val="tx2"/>
              </a:solidFill>
            </a:endParaRPr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3" y="2361761"/>
            <a:ext cx="8416507" cy="2624315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599362" y="2351921"/>
            <a:ext cx="13014008" cy="1332745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3000" b="1" dirty="0" smtClean="0">
                <a:solidFill>
                  <a:schemeClr val="tx1"/>
                </a:solidFill>
                <a:latin typeface="Arial"/>
                <a:cs typeface="Arial"/>
              </a:rPr>
              <a:t>FIRST LINE CONTENT GOES HERE</a:t>
            </a:r>
          </a:p>
          <a:p>
            <a:pPr>
              <a:lnSpc>
                <a:spcPct val="100000"/>
              </a:lnSpc>
            </a:pPr>
            <a:r>
              <a:rPr lang="en-US" altLang="zh-TW" sz="3000" b="1" baseline="0" dirty="0" smtClean="0">
                <a:solidFill>
                  <a:schemeClr val="tx1"/>
                </a:solidFill>
                <a:latin typeface="Arial"/>
                <a:cs typeface="Arial"/>
              </a:rPr>
              <a:t>SECOND LINE CONTENT GOES </a:t>
            </a:r>
            <a:r>
              <a:rPr lang="en-US" altLang="zh-TW" sz="3000" b="1" baseline="0" dirty="0" err="1" smtClean="0">
                <a:solidFill>
                  <a:schemeClr val="tx1"/>
                </a:solidFill>
                <a:latin typeface="Arial"/>
                <a:cs typeface="Arial"/>
              </a:rPr>
              <a:t>HEREt</a:t>
            </a:r>
            <a:endParaRPr lang="en-US" altLang="zh-TW" sz="3000" b="1" baseline="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4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ntent — Sectio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85495" y="2964014"/>
            <a:ext cx="13011923" cy="2228674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585495" y="6263140"/>
            <a:ext cx="13011924" cy="2228674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585495" y="9594275"/>
            <a:ext cx="13011924" cy="2228674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0585495" y="2240650"/>
            <a:ext cx="12982427" cy="723366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>
              <a:buNone/>
              <a:defRPr sz="3000" b="1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 #1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0585495" y="5528873"/>
            <a:ext cx="13026673" cy="723366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>
              <a:buNone/>
              <a:defRPr sz="3000" b="1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 #2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585495" y="8860459"/>
            <a:ext cx="13011924" cy="723366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>
              <a:buNone/>
              <a:defRPr sz="3000" b="1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 #3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912812" y="2361761"/>
            <a:ext cx="7867723" cy="4082505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pic>
        <p:nvPicPr>
          <p:cNvPr id="14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89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95" y="795"/>
            <a:ext cx="24371998" cy="13715999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Vido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795" y="795"/>
            <a:ext cx="24371998" cy="137159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 hasCustomPrompt="1"/>
          </p:nvPr>
        </p:nvSpPr>
        <p:spPr>
          <a:xfrm>
            <a:off x="6795" y="0"/>
            <a:ext cx="24371998" cy="1371758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0" baseline="0">
                <a:solidFill>
                  <a:srgbClr val="616264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video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1_Full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3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sara_yang\Desktop\New folder\HTC PPT Dot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" y="1588"/>
            <a:ext cx="24380826" cy="13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white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43" r="56023"/>
          <a:stretch/>
        </p:blipFill>
        <p:spPr>
          <a:xfrm>
            <a:off x="81968" y="6485206"/>
            <a:ext cx="10723210" cy="60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49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chemeClr val="tx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chemeClr val="tx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4" name="Picture 2" descr="C:\Users\sara_yang\Desktop\New folder\HTC_RGB_Gra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2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sara_yang\Desktop\New folder\HTC PPT Dots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0"/>
          <a:stretch/>
        </p:blipFill>
        <p:spPr bwMode="auto">
          <a:xfrm>
            <a:off x="22245063" y="1588"/>
            <a:ext cx="2138144" cy="13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393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928493" y="6720680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pic>
        <p:nvPicPr>
          <p:cNvPr id="8" name="Picture 4" descr="C:\Users\sara_yang\Desktop\New folder\HTC PPT Dots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0"/>
          <a:stretch/>
        </p:blipFill>
        <p:spPr bwMode="auto">
          <a:xfrm>
            <a:off x="22245063" y="1588"/>
            <a:ext cx="2138144" cy="13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ara_yang\Desktop\New folder\HTC_RGB_Gra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2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41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09806" y="2035277"/>
            <a:ext cx="15275783" cy="10176388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928493" y="6720680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pic>
        <p:nvPicPr>
          <p:cNvPr id="7" name="Picture 2" descr="C:\Users\sara_yang\Desktop\New folder\HTC_RGB_Gra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2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5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90" cy="13717588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928493" y="6720680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1 -  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90" cy="13717588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928493" y="6720680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9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928493" y="2299063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pic>
        <p:nvPicPr>
          <p:cNvPr id="8" name="Picture 4" descr="C:\Users\sara_yang\Desktop\New folder\HTC PPT Dots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0"/>
          <a:stretch/>
        </p:blipFill>
        <p:spPr bwMode="auto">
          <a:xfrm>
            <a:off x="22245063" y="1588"/>
            <a:ext cx="2138144" cy="13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sara_yang\Desktop\New folder\HTC_RGB_Gra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2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568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09806" y="2035277"/>
            <a:ext cx="15275783" cy="10176388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928493" y="2299063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pic>
        <p:nvPicPr>
          <p:cNvPr id="7" name="Picture 2" descr="C:\Users\sara_yang\Desktop\New folder\HTC_RGB_Gra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2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765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90" cy="13717588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928493" y="2299063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79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3" y="2220646"/>
            <a:ext cx="7303260" cy="2734072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6500"/>
              </a:lnSpc>
              <a:buNone/>
              <a:defRPr sz="75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table of</a:t>
            </a:r>
            <a:br>
              <a:rPr lang="en-US" dirty="0" smtClean="0"/>
            </a:b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0615314" y="7072192"/>
            <a:ext cx="1524099" cy="6027858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>
              <a:buNone/>
              <a:defRPr sz="40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  <a:p>
            <a:pPr lvl="0"/>
            <a:r>
              <a:rPr lang="en-US" dirty="0" smtClean="0"/>
              <a:t>04</a:t>
            </a:r>
          </a:p>
          <a:p>
            <a:pPr lvl="0"/>
            <a:r>
              <a:rPr lang="en-US" dirty="0" smtClean="0"/>
              <a:t>05</a:t>
            </a:r>
          </a:p>
          <a:p>
            <a:pPr lvl="0"/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2151899" y="7072193"/>
            <a:ext cx="6113246" cy="6027855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>
              <a:buNone/>
              <a:defRPr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Title #1</a:t>
            </a:r>
          </a:p>
          <a:p>
            <a:pPr lvl="0"/>
            <a:r>
              <a:rPr lang="en-US" dirty="0" smtClean="0"/>
              <a:t>Title #2</a:t>
            </a:r>
          </a:p>
          <a:p>
            <a:pPr lvl="0"/>
            <a:r>
              <a:rPr lang="en-US" dirty="0" smtClean="0"/>
              <a:t>Title #3</a:t>
            </a:r>
          </a:p>
          <a:p>
            <a:pPr lvl="0"/>
            <a:r>
              <a:rPr lang="en-US" dirty="0" smtClean="0"/>
              <a:t>Title #4</a:t>
            </a:r>
          </a:p>
          <a:p>
            <a:pPr lvl="0"/>
            <a:r>
              <a:rPr lang="en-US" dirty="0" smtClean="0"/>
              <a:t>Title #5</a:t>
            </a:r>
          </a:p>
          <a:p>
            <a:pPr lvl="0"/>
            <a:r>
              <a:rPr lang="en-US" dirty="0" smtClean="0"/>
              <a:t>Title #6</a:t>
            </a:r>
            <a:endParaRPr lang="en-US" dirty="0"/>
          </a:p>
        </p:txBody>
      </p:sp>
      <p:pic>
        <p:nvPicPr>
          <p:cNvPr id="8" name="Picture 4" descr="C:\Users\sara_yang\Desktop\New folder\HTC PPT Dots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35"/>
          <a:stretch/>
        </p:blipFill>
        <p:spPr bwMode="auto">
          <a:xfrm>
            <a:off x="22343805" y="1588"/>
            <a:ext cx="2039401" cy="13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pic>
        <p:nvPicPr>
          <p:cNvPr id="10" name="Picture 2" descr="C:\Users\sara_yang\Desktop\New folder\HTC_RGB_Gra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2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979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age — Image or Graph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3" y="2361761"/>
            <a:ext cx="6809460" cy="4082505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216074" y="2900704"/>
            <a:ext cx="16169516" cy="10184597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  <p:pic>
        <p:nvPicPr>
          <p:cNvPr id="7" name="Picture 2" descr="C:\Users\sara_yang\Desktop\New folder\HTC_RGB_Gra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2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19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ntent — Image or Graph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25086" y="4999149"/>
            <a:ext cx="4972017" cy="5836134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>
              <a:buNone/>
              <a:defRPr sz="3000" baseline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Content</a:t>
            </a:r>
            <a:r>
              <a:rPr lang="en-US" altLang="zh-TW" sz="3000" baseline="0" dirty="0" smtClean="0">
                <a:solidFill>
                  <a:schemeClr val="tx2"/>
                </a:solidFill>
              </a:rPr>
              <a:t> text goes here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3" y="2361762"/>
            <a:ext cx="6809460" cy="261621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216074" y="2900704"/>
            <a:ext cx="16169516" cy="10184597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  <p:pic>
        <p:nvPicPr>
          <p:cNvPr id="8" name="Picture 2" descr="C:\Users\sara_yang\Desktop\New folder\HTC_RGB_Gra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2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67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607241" y="3703048"/>
            <a:ext cx="12995096" cy="9397002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Content</a:t>
            </a:r>
            <a:r>
              <a:rPr lang="en-US" altLang="zh-TW" sz="3000" baseline="0" dirty="0" smtClean="0">
                <a:solidFill>
                  <a:schemeClr val="tx2"/>
                </a:solidFill>
              </a:rPr>
              <a:t> goes here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2" y="2361761"/>
            <a:ext cx="7867723" cy="4082505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599362" y="2351921"/>
            <a:ext cx="13014008" cy="1332745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505050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FIRST LINE CONTENT GOES HERE</a:t>
            </a:r>
          </a:p>
          <a:p>
            <a:pPr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SECOND LINE CONTENT GOES HERE</a:t>
            </a:r>
          </a:p>
        </p:txBody>
      </p:sp>
      <p:pic>
        <p:nvPicPr>
          <p:cNvPr id="9" name="Picture 2" descr="C:\Users\sara_yang\Desktop\New folder\HTC_RGB_Gra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2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99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ntent —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607241" y="3703048"/>
            <a:ext cx="12995096" cy="9397002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265113" marR="0" indent="-265113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6264"/>
              </a:buClr>
              <a:buSzTx/>
              <a:buFont typeface="Lucida Grande"/>
              <a:buChar char="_"/>
              <a:tabLst/>
              <a:defRPr sz="6700" baseline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98525" marR="0" indent="-182563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6264"/>
              </a:buClr>
              <a:buSzTx/>
              <a:buFont typeface="Times New Roman" panose="02020603050405020304" pitchFamily="18" charset="0"/>
              <a:buChar char="_"/>
              <a:tabLst/>
              <a:defRPr sz="67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2633663" marR="0" indent="-301625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6264"/>
              </a:buClr>
              <a:buSzTx/>
              <a:buFont typeface="Times New Roman" panose="02020603050405020304" pitchFamily="18" charset="0"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</a:lstStyle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Content</a:t>
            </a:r>
            <a:r>
              <a:rPr lang="en-US" altLang="zh-TW" sz="3000" baseline="0" dirty="0" smtClean="0">
                <a:solidFill>
                  <a:schemeClr val="tx2"/>
                </a:solidFill>
              </a:rPr>
              <a:t> goes here</a:t>
            </a:r>
          </a:p>
          <a:p>
            <a:pPr lvl="1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Content</a:t>
            </a:r>
            <a:r>
              <a:rPr lang="en-US" altLang="zh-TW" sz="3000" baseline="0" dirty="0" smtClean="0">
                <a:solidFill>
                  <a:schemeClr val="tx2"/>
                </a:solidFill>
              </a:rPr>
              <a:t> goes here</a:t>
            </a:r>
          </a:p>
          <a:p>
            <a:pPr lvl="1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  <a:br>
              <a:rPr lang="en-US" altLang="zh-TW" sz="3000" baseline="0" dirty="0" smtClean="0">
                <a:solidFill>
                  <a:schemeClr val="tx2"/>
                </a:solidFill>
              </a:rPr>
            </a:br>
            <a:endParaRPr lang="en-US" altLang="zh-TW" sz="3000" baseline="0" dirty="0" smtClean="0">
              <a:solidFill>
                <a:schemeClr val="tx2"/>
              </a:solidFill>
            </a:endParaRP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2" y="2361761"/>
            <a:ext cx="7867723" cy="4082505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599362" y="2351921"/>
            <a:ext cx="13014008" cy="1332745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505050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FIRST LINE CONTENT GOES HERE</a:t>
            </a:r>
          </a:p>
          <a:p>
            <a:pPr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SECOND LINE CONTENT GOES HERE</a:t>
            </a:r>
          </a:p>
        </p:txBody>
      </p:sp>
      <p:pic>
        <p:nvPicPr>
          <p:cNvPr id="9" name="Picture 2" descr="C:\Users\sara_yang\Desktop\New folder\HTC_RGB_Gra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2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4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ntent — Small Image 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126998" y="5001999"/>
            <a:ext cx="9466755" cy="5124249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 smtClean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0607241" y="4986124"/>
            <a:ext cx="12995096" cy="8099177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265113" marR="0" indent="-265113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6264"/>
              </a:buClr>
              <a:buSzTx/>
              <a:buFont typeface="Lucida Grande"/>
              <a:buChar char="_"/>
              <a:tabLst/>
              <a:defRPr sz="6700" baseline="0">
                <a:solidFill>
                  <a:srgbClr val="A5CF4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98525" indent="-182563">
              <a:buClr>
                <a:srgbClr val="616264"/>
              </a:buClr>
              <a:buFont typeface="Times New Roman" panose="02020603050405020304" pitchFamily="18" charset="0"/>
              <a:buChar char="_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2634176" marR="0" indent="-45720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16264"/>
              </a:buClr>
              <a:buSzTx/>
              <a:buFont typeface="Times New Roman" panose="02020603050405020304" pitchFamily="18" charset="0"/>
              <a:buChar char="_"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</a:lstStyle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Content</a:t>
            </a:r>
            <a:r>
              <a:rPr lang="en-US" altLang="zh-TW" sz="3000" baseline="0" dirty="0" smtClean="0">
                <a:solidFill>
                  <a:schemeClr val="tx2"/>
                </a:solidFill>
              </a:rPr>
              <a:t> goes here</a:t>
            </a:r>
          </a:p>
          <a:p>
            <a:pPr lvl="1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</a:p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Content</a:t>
            </a:r>
            <a:r>
              <a:rPr lang="en-US" altLang="zh-TW" sz="3000" baseline="0" dirty="0" smtClean="0">
                <a:solidFill>
                  <a:schemeClr val="tx2"/>
                </a:solidFill>
              </a:rPr>
              <a:t> goes here</a:t>
            </a:r>
          </a:p>
          <a:p>
            <a:pPr lvl="1"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Content goes here</a:t>
            </a:r>
            <a:br>
              <a:rPr lang="en-US" altLang="zh-TW" sz="3000" baseline="0" dirty="0" smtClean="0">
                <a:solidFill>
                  <a:schemeClr val="tx2"/>
                </a:solidFill>
              </a:rPr>
            </a:br>
            <a:endParaRPr lang="en-US" altLang="zh-TW" sz="3000" baseline="0" dirty="0" smtClean="0">
              <a:solidFill>
                <a:schemeClr val="tx2"/>
              </a:solidFill>
            </a:endParaRPr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3" y="2361761"/>
            <a:ext cx="8416507" cy="2624315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599362" y="2351921"/>
            <a:ext cx="13014008" cy="1332745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505050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3000" dirty="0" smtClean="0">
                <a:solidFill>
                  <a:schemeClr val="tx2"/>
                </a:solidFill>
              </a:rPr>
              <a:t>FIRST LINE CONTENT GOES HERE</a:t>
            </a:r>
          </a:p>
          <a:p>
            <a:pPr>
              <a:lnSpc>
                <a:spcPct val="100000"/>
              </a:lnSpc>
            </a:pPr>
            <a:r>
              <a:rPr lang="en-US" altLang="zh-TW" sz="3000" baseline="0" dirty="0" smtClean="0">
                <a:solidFill>
                  <a:schemeClr val="tx2"/>
                </a:solidFill>
              </a:rPr>
              <a:t>SECOND LINE CONTENT GOES HERE</a:t>
            </a:r>
          </a:p>
        </p:txBody>
      </p:sp>
      <p:pic>
        <p:nvPicPr>
          <p:cNvPr id="10" name="Picture 2" descr="C:\Users\sara_yang\Desktop\New folder\HTC_RGB_Gra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2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1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ntent — Sectio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85495" y="2964014"/>
            <a:ext cx="13011923" cy="2228674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aseline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0585495" y="6263140"/>
            <a:ext cx="13011924" cy="2228674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aseline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585495" y="9594275"/>
            <a:ext cx="13011924" cy="2228674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marR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 baseline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marL="0" marR="0" lvl="0" indent="0" algn="l" defTabSz="10884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here to insert text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0585495" y="2240650"/>
            <a:ext cx="12982427" cy="723366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>
              <a:buNone/>
              <a:defRPr sz="3000" b="1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 #1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0585495" y="5528873"/>
            <a:ext cx="13026673" cy="723366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>
              <a:buNone/>
              <a:defRPr sz="3000" b="1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 #2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585495" y="8860459"/>
            <a:ext cx="13011924" cy="723366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>
              <a:buNone/>
              <a:defRPr sz="3000" b="1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 #3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912812" y="2361761"/>
            <a:ext cx="7867723" cy="4082505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pic>
        <p:nvPicPr>
          <p:cNvPr id="17" name="Picture 2" descr="C:\Users\sara_yang\Desktop\New folder\HTC_RGB_Gra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2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651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2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928493" y="2299063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pic>
        <p:nvPicPr>
          <p:cNvPr id="12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sara_yang\Desktop\New folder\HTC PPT Dots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0"/>
          <a:stretch/>
        </p:blipFill>
        <p:spPr bwMode="auto">
          <a:xfrm>
            <a:off x="22245063" y="1588"/>
            <a:ext cx="2138144" cy="13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51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95" y="795"/>
            <a:ext cx="24371998" cy="13715999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06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Vido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795" y="795"/>
            <a:ext cx="24371998" cy="137159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 hasCustomPrompt="1"/>
          </p:nvPr>
        </p:nvSpPr>
        <p:spPr>
          <a:xfrm>
            <a:off x="6795" y="0"/>
            <a:ext cx="24371998" cy="1371758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0" baseline="0">
                <a:solidFill>
                  <a:srgbClr val="616264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video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1_Full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6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sara_yang\Desktop\New folder\HTC PPT Dot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" y="1588"/>
            <a:ext cx="24380826" cy="13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ara_yang\Desktop\New folder\HTC_RGB_Gra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2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gray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29" r="58531"/>
          <a:stretch/>
        </p:blipFill>
        <p:spPr>
          <a:xfrm>
            <a:off x="81968" y="6579282"/>
            <a:ext cx="10111708" cy="59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0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2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09806" y="2035277"/>
            <a:ext cx="15275783" cy="10176388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  <p:pic>
        <p:nvPicPr>
          <p:cNvPr id="10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928493" y="2299063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02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2 -  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90" cy="13717588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928493" y="2299063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2014</a:t>
            </a:r>
            <a:br>
              <a:rPr lang="en-US" dirty="0" smtClean="0"/>
            </a:br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22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3" y="2220646"/>
            <a:ext cx="7303260" cy="2734072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6500"/>
              </a:lnSpc>
              <a:buNone/>
              <a:defRPr sz="75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table of</a:t>
            </a:r>
            <a:br>
              <a:rPr lang="en-US" dirty="0" smtClean="0"/>
            </a:b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0615314" y="7072192"/>
            <a:ext cx="1524099" cy="6027858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>
              <a:buNone/>
              <a:defRPr sz="4000" b="1" i="0">
                <a:solidFill>
                  <a:srgbClr val="A5CF4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  <a:p>
            <a:pPr lvl="0"/>
            <a:r>
              <a:rPr lang="en-US" dirty="0" smtClean="0"/>
              <a:t>04</a:t>
            </a:r>
          </a:p>
          <a:p>
            <a:pPr lvl="0"/>
            <a:r>
              <a:rPr lang="en-US" dirty="0" smtClean="0"/>
              <a:t>05</a:t>
            </a:r>
          </a:p>
          <a:p>
            <a:pPr lvl="0"/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2151899" y="7072193"/>
            <a:ext cx="6113246" cy="6027855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>
              <a:buNone/>
              <a:defRPr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Title #1</a:t>
            </a:r>
          </a:p>
          <a:p>
            <a:pPr lvl="0"/>
            <a:r>
              <a:rPr lang="en-US" dirty="0" smtClean="0"/>
              <a:t>Title #2</a:t>
            </a:r>
          </a:p>
          <a:p>
            <a:pPr lvl="0"/>
            <a:r>
              <a:rPr lang="en-US" dirty="0" smtClean="0"/>
              <a:t>Title #3</a:t>
            </a:r>
          </a:p>
          <a:p>
            <a:pPr lvl="0"/>
            <a:r>
              <a:rPr lang="en-US" dirty="0" smtClean="0"/>
              <a:t>Title #4</a:t>
            </a:r>
          </a:p>
          <a:p>
            <a:pPr lvl="0"/>
            <a:r>
              <a:rPr lang="en-US" dirty="0" smtClean="0"/>
              <a:t>Title #5</a:t>
            </a:r>
          </a:p>
          <a:p>
            <a:pPr lvl="0"/>
            <a:r>
              <a:rPr lang="en-US" dirty="0" smtClean="0"/>
              <a:t>Title #6</a:t>
            </a:r>
            <a:endParaRPr lang="en-US" dirty="0"/>
          </a:p>
        </p:txBody>
      </p:sp>
      <p:pic>
        <p:nvPicPr>
          <p:cNvPr id="8" name="Picture 4" descr="C:\Users\sara_yang\Desktop\New folder\HTC PPT Dots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35"/>
          <a:stretch/>
        </p:blipFill>
        <p:spPr bwMode="auto">
          <a:xfrm>
            <a:off x="22343805" y="1588"/>
            <a:ext cx="2039401" cy="13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pic>
        <p:nvPicPr>
          <p:cNvPr id="9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48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age — Image or Graph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12813" y="2361761"/>
            <a:ext cx="6809460" cy="4082505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5500"/>
              </a:lnSpc>
              <a:buNone/>
              <a:defRPr sz="65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content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78241" y="12838470"/>
            <a:ext cx="5709134" cy="923342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 smtClean="0">
                <a:solidFill>
                  <a:srgbClr val="CFD1D2"/>
                </a:solidFill>
                <a:latin typeface="Arial"/>
                <a:cs typeface="Arial"/>
              </a:rPr>
              <a:t>2014 HTC PROPRIETARY AND CONFIDENTIAL</a:t>
            </a: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solidFill>
                <a:srgbClr val="CFD1D2"/>
              </a:solidFill>
              <a:latin typeface="Arial"/>
              <a:cs typeface="Arial"/>
            </a:endParaRPr>
          </a:p>
          <a:p>
            <a:pPr marL="0" marR="0" indent="0" algn="l" defTabSz="1088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solidFill>
                <a:srgbClr val="CFD1D2"/>
              </a:solidFill>
              <a:latin typeface="Arial"/>
              <a:cs typeface="Arial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8216074" y="2900704"/>
            <a:ext cx="16169516" cy="10184597"/>
          </a:xfrm>
          <a:prstGeom prst="rect">
            <a:avLst/>
          </a:prstGeom>
        </p:spPr>
        <p:txBody>
          <a:bodyPr vert="horz" lIns="133679" tIns="66841" rIns="133679" bIns="66841"/>
          <a:lstStyle>
            <a:lvl1pPr marL="0" indent="0" algn="ctr">
              <a:buNone/>
              <a:defRPr sz="27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 smtClean="0"/>
              <a:t>Click icon to add picture</a:t>
            </a:r>
            <a:endParaRPr lang="en-US" dirty="0"/>
          </a:p>
        </p:txBody>
      </p:sp>
      <p:pic>
        <p:nvPicPr>
          <p:cNvPr id="9" name="Picture 2" descr="C:\Users\sara_yang\Desktop\New folder\HTC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33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02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740" r:id="rId3"/>
    <p:sldLayoutId id="2147483741" r:id="rId4"/>
    <p:sldLayoutId id="2147483651" r:id="rId5"/>
    <p:sldLayoutId id="2147483650" r:id="rId6"/>
    <p:sldLayoutId id="2147483653" r:id="rId7"/>
    <p:sldLayoutId id="2147483654" r:id="rId8"/>
    <p:sldLayoutId id="2147483655" r:id="rId9"/>
    <p:sldLayoutId id="2147483658" r:id="rId10"/>
    <p:sldLayoutId id="2147483656" r:id="rId11"/>
    <p:sldLayoutId id="2147483659" r:id="rId12"/>
    <p:sldLayoutId id="2147483660" r:id="rId13"/>
    <p:sldLayoutId id="2147483661" r:id="rId14"/>
    <p:sldLayoutId id="2147483773" r:id="rId15"/>
    <p:sldLayoutId id="2147483680" r:id="rId16"/>
    <p:sldLayoutId id="2147483734" r:id="rId17"/>
    <p:sldLayoutId id="2147483662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88486" rtl="0" eaLnBrk="1" latinLnBrk="0" hangingPunct="1">
        <a:spcBef>
          <a:spcPct val="0"/>
        </a:spcBef>
        <a:buNone/>
        <a:defRPr sz="10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366" indent="-816366" algn="l" defTabSz="1088486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1pPr>
      <a:lvl2pPr marL="1768792" indent="-680306" algn="l" defTabSz="1088486" rtl="0" eaLnBrk="1" latinLnBrk="0" hangingPunct="1">
        <a:spcBef>
          <a:spcPct val="20000"/>
        </a:spcBef>
        <a:buFont typeface="Arial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21219" indent="-544243" algn="l" defTabSz="1088486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809708" indent="-544243" algn="l" defTabSz="1088486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8194" indent="-544243" algn="l" defTabSz="1088486" rtl="0" eaLnBrk="1" latinLnBrk="0" hangingPunct="1">
        <a:spcBef>
          <a:spcPct val="20000"/>
        </a:spcBef>
        <a:buFont typeface="Arial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986681" indent="-544243" algn="l" defTabSz="1088486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5170" indent="-544243" algn="l" defTabSz="1088486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3656" indent="-544243" algn="l" defTabSz="1088486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2145" indent="-544243" algn="l" defTabSz="1088486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486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6976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462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3951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437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0924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9413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7902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162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136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7" r:id="rId15"/>
    <p:sldLayoutId id="2147483756" r:id="rId16"/>
    <p:sldLayoutId id="2147483720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88486" rtl="0" eaLnBrk="1" latinLnBrk="0" hangingPunct="1">
        <a:spcBef>
          <a:spcPct val="0"/>
        </a:spcBef>
        <a:buNone/>
        <a:defRPr sz="10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366" indent="-816366" algn="l" defTabSz="1088486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1pPr>
      <a:lvl2pPr marL="1768792" indent="-680306" algn="l" defTabSz="1088486" rtl="0" eaLnBrk="1" latinLnBrk="0" hangingPunct="1">
        <a:spcBef>
          <a:spcPct val="20000"/>
        </a:spcBef>
        <a:buFont typeface="Arial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21219" indent="-544243" algn="l" defTabSz="1088486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809708" indent="-544243" algn="l" defTabSz="1088486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8194" indent="-544243" algn="l" defTabSz="1088486" rtl="0" eaLnBrk="1" latinLnBrk="0" hangingPunct="1">
        <a:spcBef>
          <a:spcPct val="20000"/>
        </a:spcBef>
        <a:buFont typeface="Arial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986681" indent="-544243" algn="l" defTabSz="1088486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5170" indent="-544243" algn="l" defTabSz="1088486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3656" indent="-544243" algn="l" defTabSz="1088486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2145" indent="-544243" algn="l" defTabSz="1088486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486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6976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462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3951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437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0924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9413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7902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13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33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88486" rtl="0" eaLnBrk="1" latinLnBrk="0" hangingPunct="1">
        <a:spcBef>
          <a:spcPct val="0"/>
        </a:spcBef>
        <a:buNone/>
        <a:defRPr sz="10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366" indent="-816366" algn="l" defTabSz="1088486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1pPr>
      <a:lvl2pPr marL="1768792" indent="-680306" algn="l" defTabSz="1088486" rtl="0" eaLnBrk="1" latinLnBrk="0" hangingPunct="1">
        <a:spcBef>
          <a:spcPct val="20000"/>
        </a:spcBef>
        <a:buFont typeface="Arial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21219" indent="-544243" algn="l" defTabSz="1088486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809708" indent="-544243" algn="l" defTabSz="1088486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8194" indent="-544243" algn="l" defTabSz="1088486" rtl="0" eaLnBrk="1" latinLnBrk="0" hangingPunct="1">
        <a:spcBef>
          <a:spcPct val="20000"/>
        </a:spcBef>
        <a:buFont typeface="Arial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986681" indent="-544243" algn="l" defTabSz="1088486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5170" indent="-544243" algn="l" defTabSz="1088486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3656" indent="-544243" algn="l" defTabSz="1088486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2145" indent="-544243" algn="l" defTabSz="1088486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486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6976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462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3951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437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0924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9413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7902" algn="l" defTabSz="1088486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50116" y="4813503"/>
            <a:ext cx="19109930" cy="4207920"/>
          </a:xfrm>
        </p:spPr>
        <p:txBody>
          <a:bodyPr/>
          <a:lstStyle/>
          <a:p>
            <a:r>
              <a:rPr lang="en-US" altLang="zh-TW" sz="8000" dirty="0" smtClean="0">
                <a:latin typeface="+mj-lt"/>
                <a:ea typeface="微軟正黑體" panose="020B0604030504040204" pitchFamily="34" charset="-120"/>
              </a:rPr>
              <a:t>Father’s Day + Valentines‘</a:t>
            </a:r>
            <a:r>
              <a:rPr lang="zh-TW" altLang="en-US" sz="8000" dirty="0" smtClean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8000" dirty="0" smtClean="0">
                <a:latin typeface="+mj-lt"/>
                <a:ea typeface="微軟正黑體" panose="020B0604030504040204" pitchFamily="34" charset="-120"/>
              </a:rPr>
              <a:t>Day</a:t>
            </a:r>
          </a:p>
          <a:p>
            <a:r>
              <a:rPr lang="en-US" altLang="zh-TW" sz="4000" dirty="0" smtClean="0">
                <a:latin typeface="+mj-lt"/>
                <a:ea typeface="微軟正黑體" panose="020B0604030504040204" pitchFamily="34" charset="-120"/>
              </a:rPr>
              <a:t>Present by Doris Peng  </a:t>
            </a:r>
            <a:endParaRPr lang="en-US" sz="4000" dirty="0"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44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00572" y="3925215"/>
            <a:ext cx="9466634" cy="4668976"/>
          </a:xfrm>
        </p:spPr>
        <p:txBody>
          <a:bodyPr/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大手牽小手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6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Father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Lover</a:t>
            </a:r>
          </a:p>
          <a:p>
            <a:pPr algn="ctr"/>
            <a:r>
              <a:rPr lang="zh-TW" altLang="en-US" sz="3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小時候那雙溫暖的大手，</a:t>
            </a:r>
            <a:r>
              <a:rPr lang="zh-TW" altLang="en-US" sz="3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現在由我</a:t>
            </a:r>
            <a:r>
              <a:rPr lang="zh-TW" altLang="en-US" sz="3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r>
              <a:rPr lang="zh-TW" altLang="en-US" sz="3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守護</a:t>
            </a:r>
            <a:endParaRPr lang="en-US" altLang="zh-TW" sz="36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情人</a:t>
            </a:r>
            <a:r>
              <a:rPr lang="zh-TW" altLang="en-US" sz="3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那雙怦然心動的手，未來會牢牢牽</a:t>
            </a:r>
            <a:r>
              <a:rPr lang="zh-TW" altLang="en-US" sz="3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著</a:t>
            </a:r>
            <a:endParaRPr lang="en-US" altLang="zh-TW" sz="3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全館手機消費滿</a:t>
            </a:r>
            <a:r>
              <a:rPr lang="en-US" altLang="zh-TW" sz="3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$20,000</a:t>
            </a:r>
            <a:r>
              <a:rPr lang="zh-TW" altLang="en-US" sz="3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現折</a:t>
            </a:r>
            <a:r>
              <a:rPr lang="en-US" altLang="zh-TW" sz="3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$2,000</a:t>
            </a:r>
          </a:p>
          <a:p>
            <a:pPr algn="ctr"/>
            <a:r>
              <a:rPr lang="zh-TW" altLang="en-US" sz="3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領優惠券</a:t>
            </a:r>
            <a:endParaRPr lang="en-US" altLang="zh-TW" sz="36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6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3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4" descr="C:\Users\sara_yang\Desktop\New folder\HTC PPT Do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35"/>
          <a:stretch/>
        </p:blipFill>
        <p:spPr bwMode="auto">
          <a:xfrm>
            <a:off x="22343805" y="1588"/>
            <a:ext cx="2039401" cy="13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Free to join www.equestrianlover.com to meet more local equestrian singles, horse lovers, cowboys,cowgirls and country singles.: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97"/>
          <a:stretch/>
        </p:blipFill>
        <p:spPr bwMode="auto">
          <a:xfrm>
            <a:off x="11676199" y="1587"/>
            <a:ext cx="12707007" cy="137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729655" y="9995338"/>
            <a:ext cx="2396359" cy="1072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4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sara_yang\Desktop\New folder\HTC PPT Do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35"/>
          <a:stretch/>
        </p:blipFill>
        <p:spPr bwMode="auto">
          <a:xfrm>
            <a:off x="22343805" y="1588"/>
            <a:ext cx="2039401" cy="137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ara_yang\Desktop\New folder\HTC_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3" y="312330"/>
            <a:ext cx="1865455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4252028" y="3872952"/>
            <a:ext cx="961696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4731" y="312330"/>
            <a:ext cx="17107259" cy="2241086"/>
          </a:xfrm>
        </p:spPr>
        <p:txBody>
          <a:bodyPr/>
          <a:lstStyle/>
          <a:p>
            <a:r>
              <a:rPr lang="zh-TW" altLang="en-US" sz="6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折扣</a:t>
            </a:r>
            <a:r>
              <a:rPr lang="zh-TW" altLang="en-US" sz="6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en-US" altLang="zh-TW" sz="6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HTC10</a:t>
            </a:r>
            <a:r>
              <a:rPr lang="zh-TW" altLang="en-US" sz="6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十分甜蜜獻禮</a:t>
            </a:r>
            <a:endParaRPr lang="en-US" altLang="zh-TW" sz="60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60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" t="13881" r="11463"/>
          <a:stretch/>
        </p:blipFill>
        <p:spPr bwMode="auto">
          <a:xfrm>
            <a:off x="14852789" y="2041544"/>
            <a:ext cx="7491016" cy="42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98924" y="1478481"/>
            <a:ext cx="22040359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文案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HTC10 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十分甜蜜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獻禮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 smtClean="0">
                <a:solidFill>
                  <a:srgbClr val="96C9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en-US" altLang="zh-TW" sz="4400" dirty="0" smtClean="0">
                <a:solidFill>
                  <a:srgbClr val="96C9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 smtClean="0">
                <a:solidFill>
                  <a:srgbClr val="96C9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en-US" altLang="zh-TW" sz="4400" dirty="0" smtClean="0">
                <a:solidFill>
                  <a:srgbClr val="96C9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400" dirty="0" smtClean="0">
                <a:solidFill>
                  <a:srgbClr val="96C9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活動詳情</a:t>
            </a:r>
            <a:endParaRPr lang="en-US" altLang="zh-TW" sz="4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 smtClean="0">
                <a:solidFill>
                  <a:srgbClr val="96C9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en-US" altLang="zh-TW" sz="4400" dirty="0" smtClean="0">
                <a:solidFill>
                  <a:srgbClr val="96C9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>
                <a:solidFill>
                  <a:srgbClr val="96C9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en-US" altLang="zh-TW" sz="4400" dirty="0" smtClean="0">
                <a:solidFill>
                  <a:srgbClr val="96C9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400" dirty="0" smtClean="0">
                <a:solidFill>
                  <a:srgbClr val="96C9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立刻購買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甜蜜獻禮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五重奏</a:t>
            </a:r>
            <a:endParaRPr lang="zh-TW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zh-TW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</a:t>
            </a:r>
            <a:r>
              <a:rPr lang="zh-TW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雕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讓你</a:t>
            </a:r>
            <a:r>
              <a:rPr lang="zh-TW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zh-TW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愛寫下來，每天</a:t>
            </a:r>
            <a:r>
              <a:rPr lang="zh-TW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陪伴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</a:t>
            </a:r>
            <a:r>
              <a:rPr lang="zh-TW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身邊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萬元迎賓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好禮，只要老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用戶購買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HTC 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送萬元幸福禮。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週抽五月天上海演唱會門票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雙人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HTC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Care 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我來照顧你的愛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上網登錄送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HTC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精緻時尚皮件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57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927305" y="2696394"/>
            <a:ext cx="21522791" cy="9001619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algn="l" defTabSz="1080000" rtl="0" eaLnBrk="1" latinLnBrk="0" hangingPunct="1">
              <a:lnSpc>
                <a:spcPts val="8500"/>
              </a:lnSpc>
              <a:spcBef>
                <a:spcPct val="20000"/>
              </a:spcBef>
              <a:buFont typeface="Arial"/>
              <a:buNone/>
              <a:defRPr sz="9500" b="1" i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1768792" indent="-680306" algn="l" defTabSz="1088486" rtl="0" eaLnBrk="1" latinLnBrk="0" hangingPunct="1">
              <a:spcBef>
                <a:spcPct val="20000"/>
              </a:spcBef>
              <a:buFont typeface="Arial"/>
              <a:buChar char="–"/>
              <a:defRPr sz="6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21219" indent="-544243" algn="l" defTabSz="1088486" rtl="0" eaLnBrk="1" latinLnBrk="0" hangingPunct="1">
              <a:spcBef>
                <a:spcPct val="20000"/>
              </a:spcBef>
              <a:buFont typeface="Arial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09708" indent="-544243" algn="l" defTabSz="1088486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98194" indent="-544243" algn="l" defTabSz="1088486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986681" indent="-544243" algn="l" defTabSz="108848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5170" indent="-544243" algn="l" defTabSz="108848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3656" indent="-544243" algn="l" defTabSz="108848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2145" indent="-544243" algn="l" defTabSz="1088486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43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dirty="0"/>
              <a:t>HTC RE </a:t>
            </a:r>
            <a:r>
              <a:rPr lang="zh-TW" altLang="zh-TW" sz="4400" dirty="0"/>
              <a:t>配件情侶組，同款兩件</a:t>
            </a:r>
            <a:r>
              <a:rPr lang="en-US" altLang="zh-TW" sz="4400" dirty="0"/>
              <a:t>7</a:t>
            </a:r>
            <a:r>
              <a:rPr lang="zh-TW" altLang="zh-TW" sz="4400" dirty="0"/>
              <a:t>折！</a:t>
            </a:r>
          </a:p>
          <a:p>
            <a:r>
              <a:rPr lang="zh-TW" altLang="zh-TW" sz="4400" dirty="0"/>
              <a:t>帶著輕巧的</a:t>
            </a:r>
            <a:r>
              <a:rPr lang="en-US" altLang="zh-TW" sz="4400" dirty="0"/>
              <a:t>HTC RE</a:t>
            </a:r>
            <a:r>
              <a:rPr lang="zh-TW" altLang="zh-TW" sz="4400" dirty="0"/>
              <a:t>紀錄兩人的完美旅程，</a:t>
            </a:r>
          </a:p>
          <a:p>
            <a:r>
              <a:rPr lang="en-US" altLang="zh-TW" sz="4400" dirty="0"/>
              <a:t>HTC</a:t>
            </a:r>
            <a:r>
              <a:rPr lang="zh-TW" altLang="zh-TW" sz="4400" dirty="0"/>
              <a:t>設計了一系列質感配件，從時髦的皮製掛飾、小恐龍底座</a:t>
            </a:r>
          </a:p>
          <a:p>
            <a:r>
              <a:rPr lang="zh-TW" altLang="zh-TW" sz="4400" dirty="0"/>
              <a:t>到戶外活動必備的防護組合包和汽車單車桿固定器，</a:t>
            </a:r>
          </a:p>
          <a:p>
            <a:r>
              <a:rPr lang="zh-TW" altLang="zh-TW" sz="4400" dirty="0"/>
              <a:t>專屬配件一人一個剛剛好，與心愛的他共同探索精彩世界吧！</a:t>
            </a:r>
          </a:p>
          <a:p>
            <a:r>
              <a:rPr lang="zh-TW" altLang="zh-TW" sz="4400" dirty="0"/>
              <a:t>＊第二件商品為簡易包裝，顏色隨機發貨。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70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5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C Main template">
  <a:themeElements>
    <a:clrScheme name="Custom 1">
      <a:dk1>
        <a:srgbClr val="616264"/>
      </a:dk1>
      <a:lt1>
        <a:sysClr val="window" lastClr="FFFFFF"/>
      </a:lt1>
      <a:dk2>
        <a:srgbClr val="616264"/>
      </a:dk2>
      <a:lt2>
        <a:srgbClr val="CFD1D2"/>
      </a:lt2>
      <a:accent1>
        <a:srgbClr val="74C4D1"/>
      </a:accent1>
      <a:accent2>
        <a:srgbClr val="EF4726"/>
      </a:accent2>
      <a:accent3>
        <a:srgbClr val="FFCE6C"/>
      </a:accent3>
      <a:accent4>
        <a:srgbClr val="40AD81"/>
      </a:accent4>
      <a:accent5>
        <a:srgbClr val="9BCEB2"/>
      </a:accent5>
      <a:accent6>
        <a:srgbClr val="E6EDD9"/>
      </a:accent6>
      <a:hlink>
        <a:srgbClr val="A5CF4C"/>
      </a:hlink>
      <a:folHlink>
        <a:srgbClr val="A5CF4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TC DarkGray Template">
  <a:themeElements>
    <a:clrScheme name="HTC 2">
      <a:dk1>
        <a:sysClr val="windowText" lastClr="000000"/>
      </a:dk1>
      <a:lt1>
        <a:sysClr val="window" lastClr="FFFFFF"/>
      </a:lt1>
      <a:dk2>
        <a:srgbClr val="616264"/>
      </a:dk2>
      <a:lt2>
        <a:srgbClr val="CFD1D2"/>
      </a:lt2>
      <a:accent1>
        <a:srgbClr val="A5CF4C"/>
      </a:accent1>
      <a:accent2>
        <a:srgbClr val="616264"/>
      </a:accent2>
      <a:accent3>
        <a:srgbClr val="CFD1D2"/>
      </a:accent3>
      <a:accent4>
        <a:srgbClr val="000000"/>
      </a:accent4>
      <a:accent5>
        <a:srgbClr val="FFFFFF"/>
      </a:accent5>
      <a:accent6>
        <a:srgbClr val="F15623"/>
      </a:accent6>
      <a:hlink>
        <a:srgbClr val="A5CF4C"/>
      </a:hlink>
      <a:folHlink>
        <a:srgbClr val="A5CF4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TC LightGray Template">
  <a:themeElements>
    <a:clrScheme name="HTC 2">
      <a:dk1>
        <a:sysClr val="windowText" lastClr="000000"/>
      </a:dk1>
      <a:lt1>
        <a:sysClr val="window" lastClr="FFFFFF"/>
      </a:lt1>
      <a:dk2>
        <a:srgbClr val="616264"/>
      </a:dk2>
      <a:lt2>
        <a:srgbClr val="CFD1D2"/>
      </a:lt2>
      <a:accent1>
        <a:srgbClr val="A5CF4C"/>
      </a:accent1>
      <a:accent2>
        <a:srgbClr val="616264"/>
      </a:accent2>
      <a:accent3>
        <a:srgbClr val="CFD1D2"/>
      </a:accent3>
      <a:accent4>
        <a:srgbClr val="000000"/>
      </a:accent4>
      <a:accent5>
        <a:srgbClr val="FFFFFF"/>
      </a:accent5>
      <a:accent6>
        <a:srgbClr val="F15623"/>
      </a:accent6>
      <a:hlink>
        <a:srgbClr val="A5CF4C"/>
      </a:hlink>
      <a:folHlink>
        <a:srgbClr val="A5CF4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AE4981BE2D8241A0406703DF8D3603" ma:contentTypeVersion="1" ma:contentTypeDescription="Create a new document." ma:contentTypeScope="" ma:versionID="55baa2a50d51a84504873b757fb7a2dc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779A9EA-7E67-4966-941C-C35C160679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C5E7FB-2311-442F-9322-2FE96F33E7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6CF346-C2E8-48D6-96BE-7E2F283D621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HTC Brand Presentation_template</Template>
  <TotalTime>1649</TotalTime>
  <Words>251</Words>
  <Application>Microsoft Office PowerPoint</Application>
  <PresentationFormat>自訂</PresentationFormat>
  <Paragraphs>33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HTC Main template</vt:lpstr>
      <vt:lpstr>HTC DarkGray Template</vt:lpstr>
      <vt:lpstr>HTC LightGray Template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HTC Presentation</dc:title>
  <dc:creator>Sara Yang(楊千瑩)</dc:creator>
  <cp:lastModifiedBy>Mark Tung(董士豪)</cp:lastModifiedBy>
  <cp:revision>123</cp:revision>
  <cp:lastPrinted>2014-09-30T15:38:15Z</cp:lastPrinted>
  <dcterms:created xsi:type="dcterms:W3CDTF">2014-12-11T07:35:44Z</dcterms:created>
  <dcterms:modified xsi:type="dcterms:W3CDTF">2016-07-27T11:50:32Z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0x0101004CAE4981BE2D8241A0406703DF8D3603</vt:lpwstr>
  </property>
</Properties>
</file>