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10515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Biotact Q4-2025 IE-Agent (Prototype)</a:t>
            </a:r>
          </a:p>
          <a:p>
            <a:r>
              <a:rPr sz="2000">
                <a:solidFill>
                  <a:srgbClr val="FFFFFF"/>
                </a:solidFill>
              </a:rPr>
              <a:t>План 12 недель • Обоснования • Примеры • AR • Таргетинг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7: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76072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Обоснование</a:t>
            </a:r>
          </a:p>
          <a:p>
            <a:r>
              <a:rPr sz="1200">
                <a:solidFill>
                  <a:srgbClr val="28303C"/>
                </a:solidFill>
              </a:rPr>
              <a:t>В Q4 2025, когда сезон праздников и увеличение заболеваемости, акцент на здоровье и иммунитет становится особенно актуальным. Персонализированные email-рассылки с ассортиментом, поддерживающим иммунную систему и общее самочувствие, помогут укрепить доверие к бренду и стимулировать продажи. Формат Biotact Inside, предлагающий доступную информацию о продуктах, способствует повышению осведомленности и вовлеченности, что идеально сочетается с целями wellness. Включение видео и статей в коммуникацию подчеркивает нашу приверженность качеству и образованию, что укрепляет отношения с партнерами и клиентами. Такие активности создают синергию между информированием о продуктах и их продвижением, что особенно важно в преддверии праздников.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Активности недели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(IMMUNOCOMPLEX → Видео/Доверие)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(IMMUNOCOMPLEX_KIDS → POS/Продажи)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(BIFOLAK_ZINCUM_C_D3 → Статья/Доверие)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(BIFOLAK_MAGNIY → Reels/Продажи)</a:t>
            </a:r>
          </a:p>
          <a:p>
            <a:r>
              <a:rPr sz="1200">
                <a:solidFill>
                  <a:srgbClr val="28303C"/>
                </a:solidFill>
              </a:rPr>
              <a:t>• YouTube: Biotact Inside: 5 минут простым языком  (OPHTALMOCOMPLEX → Статья/Осведомленность)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8: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76072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Обоснование</a:t>
            </a:r>
          </a:p>
          <a:p>
            <a:r>
              <a:rPr sz="1200">
                <a:solidFill>
                  <a:srgbClr val="28303C"/>
                </a:solidFill>
              </a:rPr>
              <a:t>Выбор активностей на 8-й неделе Q4-2025 логично обоснован предстоящими праздниками и потребностью в поддержке иммунитета и энергии. В это время года, когда люди чаще подвержены простудам и вирусам, акцент на продукты, поддерживающие иммунную систему, как IMMUNOCOMPLEX_KIDS и BIFOLAK_ZINCUM_C_D3, будет особенно актуален. Форматы контента, такие как видео на YouTube и Reels в Instagram, позволяют донести информацию простым и доступным языком, что способствует повышению лояльности к бренду и интересу к продуктам. Кроме того, использование QR-кодов и персонализированных email-рассылок в рамках партнерских активностей поможет создать дополнительные точки контакта с клиентами и стимулировать продажи, что особенно важно в праздничный период. В целом, стратегия отражает концепцию Biotact Inside, направленную на здоровье и благополучие, что создает синергию между активностями и ожиданиями потребителей.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Активности недели</a:t>
            </a:r>
          </a:p>
          <a:p>
            <a:r>
              <a:rPr sz="1200">
                <a:solidFill>
                  <a:srgbClr val="28303C"/>
                </a:solidFill>
              </a:rPr>
              <a:t>• YouTube: Biotact Inside: 5 минут простым языком  (IMMUNOCOMPLEX_KIDS → Reels/Продажи)</a:t>
            </a:r>
          </a:p>
          <a:p>
            <a:r>
              <a:rPr sz="1200">
                <a:solidFill>
                  <a:srgbClr val="28303C"/>
                </a:solidFill>
              </a:rPr>
              <a:t>• Partners: POS-видео/плакат + QR  (BIFOLAK_ZINCUM_C_D3 → AR/Продажи)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(BIFOLAK_MAGNIY → Карусель/Лояльность)</a:t>
            </a:r>
          </a:p>
          <a:p>
            <a:r>
              <a:rPr sz="1200">
                <a:solidFill>
                  <a:srgbClr val="28303C"/>
                </a:solidFill>
              </a:rPr>
              <a:t>• YouTube: Biotact Inside: 5 минут простым языком  (OPHTALMOCOMPLEX → Email/Лояльность)</a:t>
            </a:r>
          </a:p>
          <a:p>
            <a:r>
              <a:rPr sz="1200">
                <a:solidFill>
                  <a:srgbClr val="28303C"/>
                </a:solidFill>
              </a:rPr>
              <a:t>• Instagram: Reels: 3 признака/лайфхак  (CALCIY_TRIACTIVE_D3 → POS/Лояльность)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9: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76072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Обоснование</a:t>
            </a:r>
          </a:p>
          <a:p>
            <a:r>
              <a:rPr sz="1200">
                <a:solidFill>
                  <a:srgbClr val="28303C"/>
                </a:solidFill>
              </a:rPr>
              <a:t>В Q4, когда люди активно готовятся к праздникам и ищут способы поддержать свой иммунитет и энергию, наши активности идеально вписываются в этот контекст. Гид и чек-лист по продукту BIFOLAK_ZINCUM_C_D3 помогут потребителям ориентироваться в выборе, а персонализированная рассылка с предложениями по лояльности усилит связь с брендом. </a:t>
            </a:r>
            <a:br/>
            <a:br/>
            <a:r>
              <a:rPr sz="1200">
                <a:solidFill>
                  <a:srgbClr val="28303C"/>
                </a:solidFill>
              </a:rPr>
              <a:t>Использование POS-видео и плакатов для OPHTALMOCOMPLEX повысит осведомленность о здоровье глаз в период, когда люди проводят больше времени за экранами. Мини-выпуск подкаста Inside Talk с акцентом на CALCIY_TRIACTIVE_D3 создаст доверие и покажет экспертное мнение о важности wellness. Наконец, Reels на Instagram с лайфхаками по DERMACOMPLEX привлечет внимание к уходу за кожей, что особенно актуально в праздничный сезон. Все эти активности связаны с концепцией Biotact, направленной на интеграцию здоровья и благополучия в повседневную жизнь.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Активности недели</a:t>
            </a:r>
          </a:p>
          <a:p>
            <a:r>
              <a:rPr sz="1200">
                <a:solidFill>
                  <a:srgbClr val="28303C"/>
                </a:solidFill>
              </a:rPr>
              <a:t>• Site: Гайд/Чек-лист  (BIFOLAK_ZINCUM_C_D3 → Карусель/Продажи)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(BIFOLAK_MAGNIY → Статья/Лояльность)</a:t>
            </a:r>
          </a:p>
          <a:p>
            <a:r>
              <a:rPr sz="1200">
                <a:solidFill>
                  <a:srgbClr val="28303C"/>
                </a:solidFill>
              </a:rPr>
              <a:t>• Partners: POS-видео/плакат + QR  (OPHTALMOCOMPLEX → Подкаст/Осведомленность)</a:t>
            </a:r>
          </a:p>
          <a:p>
            <a:r>
              <a:rPr sz="1200">
                <a:solidFill>
                  <a:srgbClr val="28303C"/>
                </a:solidFill>
              </a:rPr>
              <a:t>• Podcast: Inside Talk: мини-выпуск 10–12 мин  (CALCIY_TRIACTIVE_D3 → Email/Доверие)</a:t>
            </a:r>
          </a:p>
          <a:p>
            <a:r>
              <a:rPr sz="1200">
                <a:solidFill>
                  <a:srgbClr val="28303C"/>
                </a:solidFill>
              </a:rPr>
              <a:t>• Instagram: Reels: 3 признака/лайфхак  (DERMACOMPLEX → Email/Осведомленность)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Примеры — IMMUNOCOMPLEX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Instagram</a:t>
            </a:r>
          </a:p>
          <a:p>
            <a:r>
              <a:rPr sz="1200">
                <a:solidFill>
                  <a:srgbClr val="28303C"/>
                </a:solidFill>
              </a:rPr>
              <a:t>💪 Защитите свою семью с Immunocomplex! </a:t>
            </a:r>
            <a:br/>
            <a:br/>
            <a:r>
              <a:rPr sz="1200">
                <a:solidFill>
                  <a:srgbClr val="28303C"/>
                </a:solidFill>
              </a:rPr>
              <a:t>Наши ключевые компоненты:</a:t>
            </a:r>
            <a:br/>
            <a:r>
              <a:rPr sz="1200">
                <a:solidFill>
                  <a:srgbClr val="28303C"/>
                </a:solidFill>
              </a:rPr>
              <a:t>- Бета-глюкан для укрепления иммунитета</a:t>
            </a:r>
            <a:br/>
            <a:r>
              <a:rPr sz="1200">
                <a:solidFill>
                  <a:srgbClr val="28303C"/>
                </a:solidFill>
              </a:rPr>
              <a:t>- Витамин C и цинк для поддержки энергии</a:t>
            </a:r>
            <a:br/>
            <a:r>
              <a:rPr sz="1200">
                <a:solidFill>
                  <a:srgbClr val="28303C"/>
                </a:solidFill>
              </a:rPr>
              <a:t>- Селен и пробиотики для восстановления после простуд</a:t>
            </a:r>
            <a:br/>
            <a:br/>
            <a:r>
              <a:rPr sz="1200">
                <a:solidFill>
                  <a:srgbClr val="28303C"/>
                </a:solidFill>
              </a:rPr>
              <a:t>Сделайте шаг навстречу здоровью:</a:t>
            </a:r>
            <a:br/>
            <a:r>
              <a:rPr sz="1200">
                <a:solidFill>
                  <a:srgbClr val="28303C"/>
                </a:solidFill>
              </a:rPr>
              <a:t>1. Принимайте Immunocomplex регулярно.</a:t>
            </a:r>
            <a:br/>
            <a:r>
              <a:rPr sz="1200">
                <a:solidFill>
                  <a:srgbClr val="28303C"/>
                </a:solidFill>
              </a:rPr>
              <a:t>2. Соблюдайте сбалансированное питание.</a:t>
            </a:r>
            <a:br/>
            <a:r>
              <a:rPr sz="1200">
                <a:solidFill>
                  <a:srgbClr val="28303C"/>
                </a:solidFill>
              </a:rPr>
              <a:t>3. Не забывайте об активном образе жизни.</a:t>
            </a:r>
            <a:br/>
            <a:br/>
            <a:r>
              <a:rPr sz="1200">
                <a:solidFill>
                  <a:srgbClr val="28303C"/>
                </a:solidFill>
              </a:rPr>
              <a:t>Пусть каждый день будет полон энергии и здоровья! 🌟</a:t>
            </a:r>
            <a:br/>
            <a:br/>
            <a:r>
              <a:rPr sz="1200">
                <a:solidFill>
                  <a:srgbClr val="28303C"/>
                </a:solidFill>
              </a:rPr>
              <a:t>#иммунитет #здоровье #nutraceuticals #семейноездоровье #vitaminboost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 b="1">
                <a:solidFill>
                  <a:srgbClr val="28303C"/>
                </a:solidFill>
              </a:rPr>
              <a:t>Email</a:t>
            </a:r>
          </a:p>
          <a:p>
            <a:r>
              <a:rPr sz="1200">
                <a:solidFill>
                  <a:srgbClr val="28303C"/>
                </a:solidFill>
              </a:rPr>
              <a:t>Тема: Поддержите свой иммунитет с Immunocomplex!</a:t>
            </a:r>
            <a:br/>
            <a:br/>
            <a:r>
              <a:rPr sz="1200">
                <a:solidFill>
                  <a:srgbClr val="28303C"/>
                </a:solidFill>
              </a:rPr>
              <a:t>Здравствуйте!</a:t>
            </a:r>
            <a:br/>
            <a:br/>
            <a:r>
              <a:rPr sz="1200">
                <a:solidFill>
                  <a:srgbClr val="28303C"/>
                </a:solidFill>
              </a:rPr>
              <a:t>Заботитесь о своем здоровье? Мы рады представить вам наш новый продукт — Immunocomplex! Этот уникальный комплекс разработан для поддержки вашего иммунитета и общего благополучия.</a:t>
            </a:r>
            <a:br/>
            <a:br/>
            <a:r>
              <a:rPr sz="1200">
                <a:solidFill>
                  <a:srgbClr val="28303C"/>
                </a:solidFill>
              </a:rPr>
              <a:t>Immunocomplex содержит тщательно подобранные компоненты, которые способствуют нормальному функционированию иммунной системы. Он станет отличным дополнением к вашему ежедневному режиму.</a:t>
            </a:r>
            <a:br/>
            <a:br/>
            <a:r>
              <a:rPr sz="1200">
                <a:solidFill>
                  <a:srgbClr val="28303C"/>
                </a:solidFill>
              </a:rPr>
              <a:t>Специально для вас мы подготовили уникальное предложение: при покупке Immunocomplex получите 15% скидку на второй продукт из нашей линейки! Просто используйте код BUNDLE15 при оформлении заказа.</a:t>
            </a:r>
            <a:br/>
            <a:br/>
            <a:r>
              <a:rPr sz="1200">
                <a:solidFill>
                  <a:srgbClr val="28303C"/>
                </a:solidFill>
              </a:rPr>
              <a:t>Не упустите возможность укрепить свой иммунитет. Закажите Immunocomplex уже сегодня и почувствуйте разницу!</a:t>
            </a:r>
            <a:br/>
            <a:br/>
            <a:r>
              <a:rPr sz="1200">
                <a:solidFill>
                  <a:srgbClr val="28303C"/>
                </a:solidFill>
              </a:rPr>
              <a:t>С уважением,  </a:t>
            </a:r>
            <a:br/>
            <a:r>
              <a:rPr sz="1200">
                <a:solidFill>
                  <a:srgbClr val="28303C"/>
                </a:solidFill>
              </a:rPr>
              <a:t>[Ваше имя]  </a:t>
            </a:r>
            <a:br/>
            <a:r>
              <a:rPr sz="1200">
                <a:solidFill>
                  <a:srgbClr val="28303C"/>
                </a:solidFill>
              </a:rPr>
              <a:t>Команда [Название бренда]  </a:t>
            </a:r>
            <a:br/>
            <a:br/>
            <a:r>
              <a:rPr sz="1200">
                <a:solidFill>
                  <a:srgbClr val="28303C"/>
                </a:solidFill>
              </a:rPr>
              <a:t>👉 [Перейти к заказу]</a:t>
            </a:r>
          </a:p>
          <a:p>
            <a:r>
              <a:rPr sz="1600" b="1">
                <a:solidFill>
                  <a:srgbClr val="28303C"/>
                </a:solidFill>
              </a:rPr>
              <a:t>Podcast</a:t>
            </a:r>
          </a:p>
          <a:p>
            <a:r>
              <a:rPr sz="1200">
                <a:solidFill>
                  <a:srgbClr val="28303C"/>
                </a:solidFill>
              </a:rPr>
              <a:t>**Подкаст Biotact Inside: Immunocomplex**</a:t>
            </a:r>
            <a:br/>
            <a:br/>
            <a:r>
              <a:rPr sz="1200">
                <a:solidFill>
                  <a:srgbClr val="28303C"/>
                </a:solidFill>
              </a:rPr>
              <a:t>Здравствуйте, дорогие слушатели! Сегодня мы поговорим о важности поддержания иммунитета для всей семьи. В современном мире, когда нас окружает множество факторов, влияющих на здоровье, забота о защитных силах организма становится особенно актуальной.</a:t>
            </a:r>
            <a:br/>
            <a:br/>
            <a:r>
              <a:rPr sz="1200">
                <a:solidFill>
                  <a:srgbClr val="28303C"/>
                </a:solidFill>
              </a:rPr>
              <a:t>В нашем продукте Immunocomplex собраны мощные активы: бета-глюкан, витамин C, цинк, селен и пробиотики. Эти компоненты могут способствовать укреплению иммунной системы и поддерживать здоровье на клеточном уровне.</a:t>
            </a:r>
            <a:br/>
            <a:br/>
            <a:r>
              <a:rPr sz="1200">
                <a:solidFill>
                  <a:srgbClr val="28303C"/>
                </a:solidFill>
              </a:rPr>
              <a:t>Как же внедрить это в повседневную жизнь? Вот три простых шага на неделю:</a:t>
            </a:r>
            <a:br/>
            <a:r>
              <a:rPr sz="1200">
                <a:solidFill>
                  <a:srgbClr val="28303C"/>
                </a:solidFill>
              </a:rPr>
              <a:t>1. Начните утро с чашки теплой воды с лимоном и добавьте в рацион свежие фрукты, богатые витамином C.</a:t>
            </a:r>
            <a:br/>
            <a:r>
              <a:rPr sz="1200">
                <a:solidFill>
                  <a:srgbClr val="28303C"/>
                </a:solidFill>
              </a:rPr>
              <a:t>2. Включите в меню продукты, содержащие цинк и селен: мясо, морепродукты и орехи.</a:t>
            </a:r>
            <a:br/>
            <a:r>
              <a:rPr sz="1200">
                <a:solidFill>
                  <a:srgbClr val="28303C"/>
                </a:solidFill>
              </a:rPr>
              <a:t>3. Добавьте пробиотики в свой рацион — это могут быть йогурты или ферментированные продукты.</a:t>
            </a:r>
            <a:br/>
            <a:br/>
            <a:r>
              <a:rPr sz="1200">
                <a:solidFill>
                  <a:srgbClr val="28303C"/>
                </a:solidFill>
              </a:rPr>
              <a:t>Поддерживая иммунитет, вы заботитесь о здоровье всей семьи. Присоединяйтесь к нам в следующем выпуске, и давайте вместе делать шаги к лучшему самочувствию!</a:t>
            </a:r>
          </a:p>
          <a:p>
            <a:r>
              <a:rPr sz="1600" b="1">
                <a:solidFill>
                  <a:srgbClr val="28303C"/>
                </a:solidFill>
              </a:rPr>
              <a:t>AR JSON</a:t>
            </a:r>
          </a:p>
          <a:p>
            <a:r>
              <a:rPr sz="1200">
                <a:solidFill>
                  <a:srgbClr val="28303C"/>
                </a:solidFill>
              </a:rPr>
              <a:t>{</a:t>
            </a:r>
            <a:br/>
            <a:r>
              <a:rPr sz="1200">
                <a:solidFill>
                  <a:srgbClr val="28303C"/>
                </a:solidFill>
              </a:rPr>
              <a:t>  "raw": "```json\n{\n  \"object\": {\n    \"name\": \"Immunocomplex\",\n    \"description\": \"Банка с комплексом для поддержки иммунной системы.\",\n    \"image\": \"path/to/immunocomplex_image.png\"\n  },\n  \"overlays\": [\n    {\n      \"title\": \"Поддержка иммунитета\",\n      \"description\": \"Содержит витамины и минералы для общей защиты.\",\n      \"animation\": \"fadeIn\"\n    },\n    {\n      \"title\": \"Естественная формула\",\n      \"description\": \"Состав на основе натуральных компонентов.\",\n      \"animation\": \"slideIn\"\n    },\n    {\n      \"title\": \"Удобная упаковка\",\n      \"description\": \"Легко брать с собой в путешествия.\",\n      \"animation\": \"zoomIn\"\n    }\n  ],\n  \"cta\": {\n    \"text\": \"Узнайте больше\",\n    \"action\": \"link_to_product_page\"\n  },\n  \"slogan\": \"Ваш щит от окружающих стрессов!\"\n}\n```"</a:t>
            </a:r>
            <a:br/>
            <a:r>
              <a:rPr sz="1200">
                <a:solidFill>
                  <a:srgbClr val="28303C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Примеры — IMMUNOCOMPLEX_KIDS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Instagram</a:t>
            </a:r>
          </a:p>
          <a:p>
            <a:r>
              <a:rPr sz="1200">
                <a:solidFill>
                  <a:srgbClr val="28303C"/>
                </a:solidFill>
              </a:rPr>
              <a:t>🛡️ Защитите здоровье вашего ребенка с Immunocomplex Kids! </a:t>
            </a:r>
            <a:br/>
            <a:br/>
            <a:r>
              <a:rPr sz="1200">
                <a:solidFill>
                  <a:srgbClr val="28303C"/>
                </a:solidFill>
              </a:rPr>
              <a:t>✨ Почему именно он? </a:t>
            </a:r>
            <a:br/>
            <a:r>
              <a:rPr sz="1200">
                <a:solidFill>
                  <a:srgbClr val="28303C"/>
                </a:solidFill>
              </a:rPr>
              <a:t>- Поддерживает детский иммунитет с витамином C и D3.</a:t>
            </a:r>
            <a:br/>
            <a:r>
              <a:rPr sz="1200">
                <a:solidFill>
                  <a:srgbClr val="28303C"/>
                </a:solidFill>
              </a:rPr>
              <a:t>- Содержит цинк для естественной защиты.</a:t>
            </a:r>
            <a:br/>
            <a:r>
              <a:rPr sz="1200">
                <a:solidFill>
                  <a:srgbClr val="28303C"/>
                </a:solidFill>
              </a:rPr>
              <a:t>- Пробиотики для крепкого микробиома.</a:t>
            </a:r>
            <a:br/>
            <a:br/>
            <a:r>
              <a:rPr sz="1200">
                <a:solidFill>
                  <a:srgbClr val="28303C"/>
                </a:solidFill>
              </a:rPr>
              <a:t>📚 Готовьте к школе или детскому саду с уверенностью! </a:t>
            </a:r>
            <a:br/>
            <a:r>
              <a:rPr sz="1200">
                <a:solidFill>
                  <a:srgbClr val="28303C"/>
                </a:solidFill>
              </a:rPr>
              <a:t>Добавьте Immunocomplex Kids в ежедневный рацион и дарите своему малышу защиту и здоровье.</a:t>
            </a:r>
            <a:br/>
            <a:br/>
            <a:r>
              <a:rPr sz="1200">
                <a:solidFill>
                  <a:srgbClr val="28303C"/>
                </a:solidFill>
              </a:rPr>
              <a:t>💚 Узнайте больше и сделайте шаг к крепкому иммунитету уже сегодня!</a:t>
            </a:r>
            <a:br/>
            <a:br/>
            <a:r>
              <a:rPr sz="1200">
                <a:solidFill>
                  <a:srgbClr val="28303C"/>
                </a:solidFill>
              </a:rPr>
              <a:t>#ImmunocomplexKids #ЗдоровьеДетей #Иммунитет #СчастливыеДети #Профилактика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 b="1">
                <a:solidFill>
                  <a:srgbClr val="28303C"/>
                </a:solidFill>
              </a:rPr>
              <a:t>Email</a:t>
            </a:r>
          </a:p>
          <a:p>
            <a:r>
              <a:rPr sz="1200">
                <a:solidFill>
                  <a:srgbClr val="28303C"/>
                </a:solidFill>
              </a:rPr>
              <a:t>Тема: Поддержите иммунитет вашего ребенка с Immunocomplex Kids!</a:t>
            </a:r>
            <a:br/>
            <a:br/>
            <a:r>
              <a:rPr sz="1200">
                <a:solidFill>
                  <a:srgbClr val="28303C"/>
                </a:solidFill>
              </a:rPr>
              <a:t>Дорогие родители,</a:t>
            </a:r>
            <a:br/>
            <a:br/>
            <a:r>
              <a:rPr sz="1200">
                <a:solidFill>
                  <a:srgbClr val="28303C"/>
                </a:solidFill>
              </a:rPr>
              <a:t>Забота о здоровье детей — это важная задача, и Immunocomplex Kids может стать вашим надежным помощником. Этот комплекс разработан с учетом особенностей детского организма и включает натуральные компоненты, которые способствуют поддержанию иммунной системы.</a:t>
            </a:r>
            <a:br/>
            <a:br/>
            <a:r>
              <a:rPr sz="1200">
                <a:solidFill>
                  <a:srgbClr val="28303C"/>
                </a:solidFill>
              </a:rPr>
              <a:t>Мы рады предложить вам специальный набор: при покупке Immunocomplex Kids вы получите скидку на наш детский витаминный комплекс. Это отличный способ обеспечить вашему малышу полноценное питание и защиту.</a:t>
            </a:r>
            <a:br/>
            <a:br/>
            <a:r>
              <a:rPr sz="1200">
                <a:solidFill>
                  <a:srgbClr val="28303C"/>
                </a:solidFill>
              </a:rPr>
              <a:t>Подарите вашему ребенку здоровье и энергию для новых приключений! </a:t>
            </a:r>
            <a:br/>
            <a:br/>
            <a:r>
              <a:rPr sz="1200">
                <a:solidFill>
                  <a:srgbClr val="28303C"/>
                </a:solidFill>
              </a:rPr>
              <a:t>Не упустите возможность — переходите по ссылке и оформите заказ прямо сейчас!</a:t>
            </a:r>
            <a:br/>
            <a:br/>
            <a:r>
              <a:rPr sz="1200">
                <a:solidFill>
                  <a:srgbClr val="28303C"/>
                </a:solidFill>
              </a:rPr>
              <a:t>С заботой о вашем малыше,  </a:t>
            </a:r>
            <a:br/>
            <a:r>
              <a:rPr sz="1200">
                <a:solidFill>
                  <a:srgbClr val="28303C"/>
                </a:solidFill>
              </a:rPr>
              <a:t>Команда [Ваш бренд]</a:t>
            </a:r>
          </a:p>
          <a:p>
            <a:r>
              <a:rPr sz="1600" b="1">
                <a:solidFill>
                  <a:srgbClr val="28303C"/>
                </a:solidFill>
              </a:rPr>
              <a:t>Podcast</a:t>
            </a:r>
          </a:p>
          <a:p>
            <a:r>
              <a:rPr sz="1200">
                <a:solidFill>
                  <a:srgbClr val="28303C"/>
                </a:solidFill>
              </a:rPr>
              <a:t>[Заставка подкаста]</a:t>
            </a:r>
            <a:br/>
            <a:br/>
            <a:r>
              <a:rPr sz="1200">
                <a:solidFill>
                  <a:srgbClr val="28303C"/>
                </a:solidFill>
              </a:rPr>
              <a:t>Привет, дорогие слушатели! Сегодня мы обсудим важную тему — поддержку иммунитета у детей. В период простуд и вирусов заботливым родителям важно знать, как помочь своим малышам оставаться здоровыми.</a:t>
            </a:r>
            <a:br/>
            <a:br/>
            <a:r>
              <a:rPr sz="1200">
                <a:solidFill>
                  <a:srgbClr val="28303C"/>
                </a:solidFill>
              </a:rPr>
              <a:t>В нашем продукте Immunocomplex Kids мы использовали проверенные компоненты: витамин C, цинк, витамин D3 и пробиотики. Эти вещества способствуют нормальному функционированию иммунной системы, что особенно важно для растущих организмов.</a:t>
            </a:r>
            <a:br/>
            <a:br/>
            <a:r>
              <a:rPr sz="1200">
                <a:solidFill>
                  <a:srgbClr val="28303C"/>
                </a:solidFill>
              </a:rPr>
              <a:t>Как же внедрить это в повседневную жизнь? Вот три простых шага на неделю:</a:t>
            </a:r>
            <a:br/>
            <a:br/>
            <a:r>
              <a:rPr sz="1200">
                <a:solidFill>
                  <a:srgbClr val="28303C"/>
                </a:solidFill>
              </a:rPr>
              <a:t>1. Начните утро с добавления Immunocomplex Kids в рацион вашего ребенка. Это может быть как в виде порошка, так и в виде жевательных таблеток — выбирайте то, что нравится вашему малышу.</a:t>
            </a:r>
            <a:br/>
            <a:r>
              <a:rPr sz="1200">
                <a:solidFill>
                  <a:srgbClr val="28303C"/>
                </a:solidFill>
              </a:rPr>
              <a:t>   </a:t>
            </a:r>
            <a:br/>
            <a:r>
              <a:rPr sz="1200">
                <a:solidFill>
                  <a:srgbClr val="28303C"/>
                </a:solidFill>
              </a:rPr>
              <a:t>2. Обеспечьте разнообразное питание, включая фрукты и овощи. Это дополнит уровень витаминов и минералов.</a:t>
            </a:r>
            <a:br/>
            <a:br/>
            <a:r>
              <a:rPr sz="1200">
                <a:solidFill>
                  <a:srgbClr val="28303C"/>
                </a:solidFill>
              </a:rPr>
              <a:t>3. Не забывайте о физической активности и прогулках на свежем воздухе — это прекрасно укрепляет иммунитет.</a:t>
            </a:r>
            <a:br/>
            <a:br/>
            <a:r>
              <a:rPr sz="1200">
                <a:solidFill>
                  <a:srgbClr val="28303C"/>
                </a:solidFill>
              </a:rPr>
              <a:t>Слушайте наш подкаст, и вы узнаете, как легко заботиться о здоровье ваших детей. Пусть каждый день будет полон энергии и радости!</a:t>
            </a:r>
            <a:br/>
            <a:br/>
            <a:r>
              <a:rPr sz="1200">
                <a:solidFill>
                  <a:srgbClr val="28303C"/>
                </a:solidFill>
              </a:rPr>
              <a:t>[Завершение подкаста]</a:t>
            </a:r>
          </a:p>
          <a:p>
            <a:r>
              <a:rPr sz="1600" b="1">
                <a:solidFill>
                  <a:srgbClr val="28303C"/>
                </a:solidFill>
              </a:rPr>
              <a:t>AR JSON</a:t>
            </a:r>
          </a:p>
          <a:p>
            <a:r>
              <a:rPr sz="1200">
                <a:solidFill>
                  <a:srgbClr val="28303C"/>
                </a:solidFill>
              </a:rPr>
              <a:t>{</a:t>
            </a:r>
            <a:br/>
            <a:r>
              <a:rPr sz="1200">
                <a:solidFill>
                  <a:srgbClr val="28303C"/>
                </a:solidFill>
              </a:rPr>
              <a:t>  "raw": "```json\n{\n  \"object\": {\n    \"type\": \"банка\",\n    \"description\": \"Красочная банка Immunocomplex Kids с ярким дизайном, привлекающая внимание.\"\n  },\n  \"overlays\": [\n    {\n      \"type\": \"пиллар\",\n      \"description\": \"Первый пиллар: 'Поддерживает иммунитет детей'.\"\n    },\n    {\n      \"type\": \"пиллар\",\n      \"description\": \"Второй пиллар: 'Содержит витамины и минералы для роста и развития'.\"\n    },\n    {\n      \"type\": \"пиллар\",\n      \"description\": \"Третий пиллар: 'Без искусственных добавок, только натуральные ингредиенты'.\"\n    }\n  ],\n  \"cta\": {\n    \"text\": \"Узнать больше\",\n    \"action\": \"перейти на сайт\"\n  },\n  \"slogan\": \"Забота о здоровье начинается с Immunocomplex Kids!\"\n}\n```"</a:t>
            </a:r>
            <a:br/>
            <a:r>
              <a:rPr sz="1200">
                <a:solidFill>
                  <a:srgbClr val="28303C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Примеры — BIFOLAK_ZINCUM_C_D3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Instagram</a:t>
            </a:r>
          </a:p>
          <a:p>
            <a:r>
              <a:rPr sz="1200">
                <a:solidFill>
                  <a:srgbClr val="28303C"/>
                </a:solidFill>
              </a:rPr>
              <a:t>🌟 Защитите свою семью с Bifolak Zincum + C + D3! 🌟</a:t>
            </a:r>
            <a:br/>
            <a:br/>
            <a:r>
              <a:rPr sz="1200">
                <a:solidFill>
                  <a:srgbClr val="28303C"/>
                </a:solidFill>
              </a:rPr>
              <a:t>Почему именно он? </a:t>
            </a:r>
            <a:br/>
            <a:r>
              <a:rPr sz="1200">
                <a:solidFill>
                  <a:srgbClr val="28303C"/>
                </a:solidFill>
              </a:rPr>
              <a:t>- Поддержка дыхательных путей для активной жизни.</a:t>
            </a:r>
            <a:br/>
            <a:r>
              <a:rPr sz="1200">
                <a:solidFill>
                  <a:srgbClr val="28303C"/>
                </a:solidFill>
              </a:rPr>
              <a:t>- Укрепление иммунитета на каждый день.</a:t>
            </a:r>
            <a:br/>
            <a:r>
              <a:rPr sz="1200">
                <a:solidFill>
                  <a:srgbClr val="28303C"/>
                </a:solidFill>
              </a:rPr>
              <a:t>- Восстановление после тренировок и нагрузок.</a:t>
            </a:r>
            <a:br/>
            <a:br/>
            <a:r>
              <a:rPr sz="1200">
                <a:solidFill>
                  <a:srgbClr val="28303C"/>
                </a:solidFill>
              </a:rPr>
              <a:t>Добавьте в свой рацион:</a:t>
            </a:r>
            <a:br/>
            <a:r>
              <a:rPr sz="1200">
                <a:solidFill>
                  <a:srgbClr val="28303C"/>
                </a:solidFill>
              </a:rPr>
              <a:t>1. ✅ Цинк – для защиты клеток.</a:t>
            </a:r>
            <a:br/>
            <a:r>
              <a:rPr sz="1200">
                <a:solidFill>
                  <a:srgbClr val="28303C"/>
                </a:solidFill>
              </a:rPr>
              <a:t>2. 🍊 Витамин C – для энергии и бодрости.</a:t>
            </a:r>
            <a:br/>
            <a:r>
              <a:rPr sz="1200">
                <a:solidFill>
                  <a:srgbClr val="28303C"/>
                </a:solidFill>
              </a:rPr>
              <a:t>3. ☀️ Витамин D3 – для здоровья и хорошего настроения.</a:t>
            </a:r>
            <a:br/>
            <a:r>
              <a:rPr sz="1200">
                <a:solidFill>
                  <a:srgbClr val="28303C"/>
                </a:solidFill>
              </a:rPr>
              <a:t>4. 🌱 Пробиотики – для крепкого иммунитета и хорошего пищеварения.</a:t>
            </a:r>
            <a:br/>
            <a:br/>
            <a:r>
              <a:rPr sz="1200">
                <a:solidFill>
                  <a:srgbClr val="28303C"/>
                </a:solidFill>
              </a:rPr>
              <a:t>Не упустите возможность поддержать свое здоровье и здоровье близких! 💪</a:t>
            </a:r>
            <a:br/>
            <a:br/>
            <a:r>
              <a:rPr sz="1200">
                <a:solidFill>
                  <a:srgbClr val="28303C"/>
                </a:solidFill>
              </a:rPr>
              <a:t>#Bifolak #ЗдоровьеСемьи #Иммунитет #Спорт #Пробиотики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 b="1">
                <a:solidFill>
                  <a:srgbClr val="28303C"/>
                </a:solidFill>
              </a:rPr>
              <a:t>Email</a:t>
            </a:r>
          </a:p>
          <a:p>
            <a:r>
              <a:rPr sz="1200">
                <a:solidFill>
                  <a:srgbClr val="28303C"/>
                </a:solidFill>
              </a:rPr>
              <a:t>Тема: Поддержите свой иммунитет с Bifolak Zincum + C + D3!</a:t>
            </a:r>
            <a:br/>
            <a:br/>
            <a:r>
              <a:rPr sz="1200">
                <a:solidFill>
                  <a:srgbClr val="28303C"/>
                </a:solidFill>
              </a:rPr>
              <a:t>Здравствуйте!</a:t>
            </a:r>
            <a:br/>
            <a:br/>
            <a:r>
              <a:rPr sz="1200">
                <a:solidFill>
                  <a:srgbClr val="28303C"/>
                </a:solidFill>
              </a:rPr>
              <a:t>В холодное время года особенно важно заботиться о своем здоровье. Мы рады представить вам наш продукт Bifolak Zincum + C + D3, который поддерживает иммунную систему и способствует общему благополучию.</a:t>
            </a:r>
            <a:br/>
            <a:br/>
            <a:r>
              <a:rPr sz="1200">
                <a:solidFill>
                  <a:srgbClr val="28303C"/>
                </a:solidFill>
              </a:rPr>
              <a:t>Содержит цинк, витамины C и D3 — три ключевых компонента для вашего здоровья. Они помогают организму справляться с сезонными нагрузками и поддерживают защитные функции.</a:t>
            </a:r>
            <a:br/>
            <a:br/>
            <a:r>
              <a:rPr sz="1200">
                <a:solidFill>
                  <a:srgbClr val="28303C"/>
                </a:solidFill>
              </a:rPr>
              <a:t>Специальное предложение: купите Bifolak Zincum + C + D3 и получите 10% скидку на следующий заказ! Просто используйте код BIFOLAK10 при оформлении.</a:t>
            </a:r>
            <a:br/>
            <a:br/>
            <a:r>
              <a:rPr sz="1200">
                <a:solidFill>
                  <a:srgbClr val="28303C"/>
                </a:solidFill>
              </a:rPr>
              <a:t>Не упустите возможность позаботиться о себе! Закажите сейчас и почувствуйте разницу!</a:t>
            </a:r>
            <a:br/>
            <a:br/>
            <a:r>
              <a:rPr sz="1200">
                <a:solidFill>
                  <a:srgbClr val="28303C"/>
                </a:solidFill>
              </a:rPr>
              <a:t>С уважением,  </a:t>
            </a:r>
            <a:br/>
            <a:r>
              <a:rPr sz="1200">
                <a:solidFill>
                  <a:srgbClr val="28303C"/>
                </a:solidFill>
              </a:rPr>
              <a:t>Ваш команда Bifolak</a:t>
            </a:r>
            <a:br/>
            <a:br/>
            <a:r>
              <a:rPr sz="1200">
                <a:solidFill>
                  <a:srgbClr val="28303C"/>
                </a:solidFill>
              </a:rPr>
              <a:t>[Перейти к заказу]</a:t>
            </a:r>
          </a:p>
          <a:p>
            <a:r>
              <a:rPr sz="1600" b="1">
                <a:solidFill>
                  <a:srgbClr val="28303C"/>
                </a:solidFill>
              </a:rPr>
              <a:t>Podcast</a:t>
            </a:r>
          </a:p>
          <a:p>
            <a:r>
              <a:rPr sz="1200">
                <a:solidFill>
                  <a:srgbClr val="28303C"/>
                </a:solidFill>
              </a:rPr>
              <a:t>Добро пожаловать в Biotact Inside! Сегодня мы поговорим о Bifolak Zincum + C + D3 — идеальном сочетании для взрослых, спортсменов и семей.</a:t>
            </a:r>
            <a:br/>
            <a:br/>
            <a:r>
              <a:rPr sz="1200">
                <a:solidFill>
                  <a:srgbClr val="28303C"/>
                </a:solidFill>
              </a:rPr>
              <a:t>Современный ритм жизни порой ставит нас перед вызовами: нехватка энергии, снижение иммунитета и усталость. Как поддержать себя и своих близких? Здесь на помощь приходят активные компоненты нашего продукта: цинк, витамин C, витамин D3 и пробиотики. Эти элементы помогают поддерживать здоровье и общее самочувствие.</a:t>
            </a:r>
            <a:br/>
            <a:br/>
            <a:r>
              <a:rPr sz="1200">
                <a:solidFill>
                  <a:srgbClr val="28303C"/>
                </a:solidFill>
              </a:rPr>
              <a:t>Чтобы ощутить пользу, начните с простых шагов на этой неделе. Во-первых, добавьте Bifolak Zincum + C + D3 в свой утренний ритуал. Во-вторых, увеличьте потребление свежих фруктов и овощей, чтобы усилить эффект витаминов. В-третьих, уделите время физической активности — даже 30 минут прогулки помогут вам почувствовать себя лучше.</a:t>
            </a:r>
            <a:br/>
            <a:br/>
            <a:r>
              <a:rPr sz="1200">
                <a:solidFill>
                  <a:srgbClr val="28303C"/>
                </a:solidFill>
              </a:rPr>
              <a:t>Выбирая Bifolak, вы делаете шаг к поддержанию здоровья всей семьи. Оставайтесь с нами, и пусть ваше самочувствие станет вашим лучшим другом!</a:t>
            </a:r>
          </a:p>
          <a:p>
            <a:r>
              <a:rPr sz="1600" b="1">
                <a:solidFill>
                  <a:srgbClr val="28303C"/>
                </a:solidFill>
              </a:rPr>
              <a:t>AR JSON</a:t>
            </a:r>
          </a:p>
          <a:p>
            <a:r>
              <a:rPr sz="1200">
                <a:solidFill>
                  <a:srgbClr val="28303C"/>
                </a:solidFill>
              </a:rPr>
              <a:t>{</a:t>
            </a:r>
            <a:br/>
            <a:r>
              <a:rPr sz="1200">
                <a:solidFill>
                  <a:srgbClr val="28303C"/>
                </a:solidFill>
              </a:rPr>
              <a:t>  "raw": "```json\n{\n  \"object\": {\n    \"type\": \"банка\",\n    \"description\": \"Элегантная банка Bifolak Zincum + C + D3, подчеркивающая качество и надежность нашего продукта.\"\n  },\n  \"overlays\": [\n    {\n      \"type\": \"пиллар\",\n      \"text\": \"Цинк для иммунитета\",\n      \"animation\": \"появление с плавным увеличением\"\n    },\n    {\n      \"type\": \"пиллар\",\n      \"text\": \"Витамин C для энергии\",\n      \"animation\": \"появление с эффектом сияния\"\n    },\n    {\n      \"type\": \"пиллар\",\n      \"text\": \"Витамин D3 для поддержки\",\n      \"animation\": \"появление с легким вращением\"\n    }\n  ],\n  \"cta\": {\n    \"text\": \"Узнайте больше!\",\n    \"action\": \"переход на сайт\"\n  },\n  \"slogan\": \"Поддерживайте свою активность с Bifolak!\"\n}\n```"</a:t>
            </a:r>
            <a:br/>
            <a:r>
              <a:rPr sz="1200">
                <a:solidFill>
                  <a:srgbClr val="28303C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15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Таргетинг и метрики (3 SKU)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111556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303C"/>
                </a:solidFill>
              </a:rPr>
              <a:t>• IMMUNOCOMPLEX: age 25-50, gender all, interests wellness, ЗОЖ, семья, geo ЦА/СНГ; budget ≈ 300€; KPI: ER≥4%, CTR≥2.0%, Conv≥1.0%, Podcast≥70%</a:t>
            </a:r>
          </a:p>
          <a:p>
            <a:r>
              <a:rPr sz="1200">
                <a:solidFill>
                  <a:srgbClr val="28303C"/>
                </a:solidFill>
              </a:rPr>
              <a:t>• IMMUNOCOMPLEX_KIDS: age 25-45 (родители), gender all, interests дети, школа, здоровье, geo ЦА/СНГ; budget ≈ 350€; KPI: ER≥5%, CTR≥2.0%, Conv≥1.0%, Podcast≥70%</a:t>
            </a:r>
          </a:p>
          <a:p>
            <a:r>
              <a:rPr sz="1200">
                <a:solidFill>
                  <a:srgbClr val="28303C"/>
                </a:solidFill>
              </a:rPr>
              <a:t>• BIFOLAK_ZINCUM_C_D3: age 25-50, gender all, interests wellness, ЗОЖ, семья, geo ЦА/СНГ; budget ≈ 300€; KPI: ER≥4%, CTR≥2.0%, Conv≥1.0%, Podcast≥70%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16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Визуал / 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111556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AR-промпт (JSON)</a:t>
            </a:r>
          </a:p>
          <a:p>
            <a:r>
              <a:rPr sz="1200">
                <a:solidFill>
                  <a:srgbClr val="28303C"/>
                </a:solidFill>
              </a:rPr>
              <a:t>{"object": "Банка Immunocomplex на светлом фоне", "overlays": ["всплывающие пиктограммы с ключевыми компонентами", "подпись: 'Сканируй — узнай состав'"], "cta": "Подробнее", "slogan": "Поддержка каждый день"}</a:t>
            </a:r>
          </a:p>
          <a:p>
            <a:r>
              <a:rPr sz="1200">
                <a:solidFill>
                  <a:srgbClr val="28303C"/>
                </a:solidFill>
              </a:rPr>
              <a:t>Постер (SVG): poster_Immunocomplex.svg — см. в папке exports/visuals/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Интеграция и масштабирование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111556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303C"/>
                </a:solidFill>
              </a:rPr>
              <a:t>• Экспорт CSV/JSON готов (Notion/Sheets — stubs, легко заменить на реальные API).</a:t>
            </a:r>
          </a:p>
          <a:p>
            <a:r>
              <a:rPr sz="1200">
                <a:solidFill>
                  <a:srgbClr val="28303C"/>
                </a:solidFill>
              </a:rPr>
              <a:t>• Кросс-канальная логика: соцсети → сайт → email → подкаст; AR/QR поддерживают вовлечение.</a:t>
            </a:r>
          </a:p>
          <a:p>
            <a:r>
              <a:rPr sz="1200">
                <a:solidFill>
                  <a:srgbClr val="28303C"/>
                </a:solidFill>
              </a:rPr>
              <a:t>• Масштабируемость: отдельные модули под анализ, план, тексты, визуал, таргетинг.</a:t>
            </a:r>
          </a:p>
          <a:p>
            <a:r>
              <a:rPr sz="1200">
                <a:solidFill>
                  <a:srgbClr val="28303C"/>
                </a:solidFill>
              </a:rPr>
              <a:t>• Дальше: подключить реальные API (Notion/Sheets/Telegram), кеш LLM, AR-шаблоны.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Аналитический обзор Q4-2025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554480"/>
            <a:ext cx="1097280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28303C"/>
                </a:solidFill>
              </a:rPr>
              <a:t>### Аналитический обзор продуктовой линейки Biotact на Q4-2025</a:t>
            </a:r>
          </a:p>
          <a:p/>
          <a:p>
            <a:r>
              <a:rPr sz="1400">
                <a:solidFill>
                  <a:srgbClr val="28303C"/>
                </a:solidFill>
              </a:rPr>
              <a:t>В преддверии четвертого квартала 2025 года, компания Biotact демонстрирует разнообразие своей продуктовой линейки, соответствующее сезонным трендам и потребностям целевой аудитории. С сильным фокусом на здоровье и wellness, Biotact предлагает решения для поддержки иммунной системы, повышения энергии и восстановления, что особенно актуально в зимний период и на фоне праздников.</a:t>
            </a:r>
          </a:p>
          <a:p/>
          <a:p>
            <a:r>
              <a:rPr sz="1400">
                <a:solidFill>
                  <a:srgbClr val="28303C"/>
                </a:solidFill>
              </a:rPr>
              <a:t>#### Сильные стороны и сезонные тренды</a:t>
            </a:r>
          </a:p>
          <a:p/>
          <a:p>
            <a:r>
              <a:rPr sz="1400">
                <a:solidFill>
                  <a:srgbClr val="28303C"/>
                </a:solidFill>
              </a:rPr>
              <a:t>Продукты Biotact, такие как Immunocomplex и Immunocomplex Kids, направлены на поддержку иммунной системы, что является важным аспектом для семей в сезон простуд. С добавлением бета-глюкана, витамина C и пробиотиков, эти продукты помогают защитить здоровье всей семьи. В условиях повышенной заболеваемости, спрос на такие продукты возрастает, что делает их особенно привлекательными для родителей, стремящихся обеспечить защиту детям в школе и садике.</a:t>
            </a:r>
          </a:p>
          <a:p/>
          <a:p>
            <a:r>
              <a:rPr sz="1400">
                <a:solidFill>
                  <a:srgbClr val="28303C"/>
                </a:solidFill>
              </a:rPr>
              <a:t>Кроме того, линейка Bifolak, включая Bifolak Zincum + C + D3 и Bifolak Magniy, предлагает решения для активных взрослых и студентов, что соответствует тренду здорового образа жизни и повышения энергии. Эти продукты помогают поддерживать физическую активность и справляться со стрессом, что становится особенно актуальным в зимний период.</a:t>
            </a:r>
          </a:p>
          <a:p/>
          <a:p>
            <a:r>
              <a:rPr sz="1400">
                <a:solidFill>
                  <a:srgbClr val="28303C"/>
                </a:solidFill>
              </a:rPr>
              <a:t>Среди праздничного сезона, когда акцент смещается на восстановление и обретение гармонии, такие продукты, как Dermacomplex, обеспечивают дополнительную поддержку для женщин, заботящихся о своей внешности. В сочетании с витаминами и пробиотиками, они способствуют улучшению состояния кожи, волос и ногтей.</a:t>
            </a:r>
          </a:p>
          <a:p/>
          <a:p>
            <a:r>
              <a:rPr sz="1400">
                <a:solidFill>
                  <a:srgbClr val="28303C"/>
                </a:solidFill>
              </a:rPr>
              <a:t>#### Целевая аудитория</a:t>
            </a:r>
          </a:p>
          <a:p/>
          <a:p>
            <a:r>
              <a:rPr sz="1400">
                <a:solidFill>
                  <a:srgbClr val="28303C"/>
                </a:solidFill>
              </a:rPr>
              <a:t>Основная целевая аудитория Biotact включает семьи с детьми, а также взрослых в возрасте 25-50 лет. Продукты адаптированы для различных групп, включая студентов, офисных работников и активных родителей. Это позволяет Biotact эффективно охватывать широкий рынок и удовлетворять разнообразные потребности клиентов.</a:t>
            </a:r>
          </a:p>
          <a:p/>
          <a:p>
            <a:r>
              <a:rPr sz="1400">
                <a:solidFill>
                  <a:srgbClr val="28303C"/>
                </a:solidFill>
              </a:rPr>
              <a:t>#### Интеграция с образом жизни</a:t>
            </a:r>
          </a:p>
          <a:p/>
          <a:p>
            <a:r>
              <a:rPr sz="1400">
                <a:solidFill>
                  <a:srgbClr val="28303C"/>
                </a:solidFill>
              </a:rPr>
              <a:t>Biotact активно развивает платформы, такие как Biotact Talk, Inside и Pulse, что способствует укреплению связи с клиентами и их вовлеченности в обсуждение актуальных тем здоровья и wellness. Партнёрство с фитнес-центрами и wellness-инициативами позволяет расширить аудиторию и подчеркивает интеграцию продуктов в повседневную жизнь пользователей.</a:t>
            </a:r>
          </a:p>
          <a:p/>
          <a:p>
            <a:r>
              <a:rPr sz="1400">
                <a:solidFill>
                  <a:srgbClr val="28303C"/>
                </a:solidFill>
              </a:rPr>
              <a:t>В заключение, четвертый квартал 2025 года представляет собой стратегически важный период для Biotact. Поддержка иммунитета, восстановление после стрессов и праздников, а также внимание к красоте и здоровью — все эти аспекты делают продуктовую линейку компании актуальной и востребованной. Успешная реализация маркетинговых стратегий и акцентов на wellness поможет Biotact занять сильные позиции на рынке в преддверии зимнего сезона.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План контента — выборка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" y="1645920"/>
          <a:ext cx="1115568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/>
                <a:gridCol w="1859280"/>
                <a:gridCol w="1859280"/>
                <a:gridCol w="1859280"/>
                <a:gridCol w="1859280"/>
                <a:gridCol w="1859280"/>
              </a:tblGrid>
              <a:tr h="290456">
                <a:tc>
                  <a:txBody>
                    <a:bodyPr/>
                    <a:lstStyle/>
                    <a:p>
                      <a:r>
                        <a:rPr b="1" sz="120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Goal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IMMUNOCOMPLEX_KIDS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Reels: 3 признака/лайфхак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Осведомленность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BIFOLAK_ZINCUM_C_D3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Доверие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Осведомленность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POS-видео/плакат + 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Продажи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2025-09-29–2025-10-05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Instagram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Reels: 3 признака/лайфхак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Осведомленность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BIFOLAK_ZINCUM_C_D3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Осведомленность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Продажи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Лояльность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Inside Talk: мини-выпуск 10–12 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Продажи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2025-10-06–2025-10-12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Доверие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BIFOLAK_MAGNIY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Inside Talk: мини-выпуск 10–12 мин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Осведомленность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Осведомленность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CALCIY_TRIACTIVE_D3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Гайд/Чек-лист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Лояльность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DERMACOMPLEX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Персонализированная рассылка + bundle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Продажи</a:t>
                      </a:r>
                    </a:p>
                  </a:txBody>
                  <a:tcPr/>
                </a:tc>
              </a:tr>
              <a:tr h="290456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2025-10-13–2025-10-19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IMMUNOCOMPLEX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POS-видео/плакат + 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Осведомленность</a:t>
                      </a:r>
                    </a:p>
                  </a:txBody>
                  <a:tcPr/>
                </a:tc>
              </a:tr>
              <a:tr h="290464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2025-10-20–2025-10-26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OPHTALMOCOMPLEX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POS-видео/плакат + 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Лояльность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1: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76072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Обоснование</a:t>
            </a:r>
          </a:p>
          <a:p>
            <a:r>
              <a:rPr sz="1200">
                <a:solidFill>
                  <a:srgbClr val="28303C"/>
                </a:solidFill>
              </a:rPr>
              <a:t>В Q4, когда начинается сезон праздников, акцент на укрепление иммунитета и поддержание энергии становится особенно актуальным. В это время года люди ищут способы сохранить здоровье и благополучие, что делает контент о продуктах, таких как IMMUNOCOMPLEX_KIDS и BIFOLAK, особенно востребованным. Использование разнообразных форматов, таких как Reels и чек-листы, способствует вовлечению аудитории и формированию доверия к бренду. Также сотрудничество с партнерами через POS-видео и плакаты с QR-кодами создаёт дополнительные точки касания с потенциальными клиентами, что способствует увеличению продаж. В целом, такая стратегия соответствует философии Biotact, направленной на поддержку wellness и активного образа жизни.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Активности недели</a:t>
            </a:r>
          </a:p>
          <a:p>
            <a:r>
              <a:rPr sz="1200">
                <a:solidFill>
                  <a:srgbClr val="28303C"/>
                </a:solidFill>
              </a:rPr>
              <a:t>• Instagram: Reels: 3 признака/лайфхак  (IMMUNOCOMPLEX_KIDS → Подкаст/Осведомленность)</a:t>
            </a:r>
          </a:p>
          <a:p>
            <a:r>
              <a:rPr sz="1200">
                <a:solidFill>
                  <a:srgbClr val="28303C"/>
                </a:solidFill>
              </a:rPr>
              <a:t>• Site: Гайд/Чек-лист  (BIFOLAK_ZINCUM_C_D3 → Статья/Доверие)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(BIFOLAK_MAGNIY → Reels/Осведомленность)</a:t>
            </a:r>
          </a:p>
          <a:p>
            <a:r>
              <a:rPr sz="1200">
                <a:solidFill>
                  <a:srgbClr val="28303C"/>
                </a:solidFill>
              </a:rPr>
              <a:t>• Partners: POS-видео/плакат + QR  (OPHTALMOCOMPLEX → Карусель/Продажи)</a:t>
            </a:r>
          </a:p>
          <a:p>
            <a:r>
              <a:rPr sz="1200">
                <a:solidFill>
                  <a:srgbClr val="28303C"/>
                </a:solidFill>
              </a:rPr>
              <a:t>• Instagram: Reels: 3 признака/лайфхак  (CALCIY_TRIACTIVE_D3 → Видео/Осведомленность)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2: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76072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Обоснование</a:t>
            </a:r>
          </a:p>
          <a:p>
            <a:r>
              <a:rPr sz="1200">
                <a:solidFill>
                  <a:srgbClr val="28303C"/>
                </a:solidFill>
              </a:rPr>
              <a:t>В Q4, когда наступает сезон праздников и люди активно заботятся о своем здоровье, фокус на иммунитете и энергии становится особенно актуальным. Запуск гайдов и чек-листов, таких как BIFOLAK_ZINCUM_C_D3 и DERMACOMPLEX, направлен на повышение осведомленности о важности поддержания здоровья в этот период. Персонализированные рассылки с предложениями на продукты, такие как BIFOLAK_MAGNIY и OPHTALMOCOMPLEX, помогут увеличить продажи и укрепить лояльность клиентов, что идеально вписывается в концепцию wellness. Мини-выпуск подкаста Inside Talk по CALCIY_TRIACTIVE_D3 дополнит стратегию, предоставляя ценную информацию и поддерживая интерес к продуктам. Все эти активности органично связаны с нашими инициативами Biotact Inside/Talk/Pulse/Partners, подчеркивая нашу приверженность к качеству и заботе о клиентах.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Активности недели</a:t>
            </a:r>
          </a:p>
          <a:p>
            <a:r>
              <a:rPr sz="1200">
                <a:solidFill>
                  <a:srgbClr val="28303C"/>
                </a:solidFill>
              </a:rPr>
              <a:t>• Site: Гайд/Чек-лист  (BIFOLAK_ZINCUM_C_D3 → Видео/Осведомленность)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(BIFOLAK_MAGNIY → Видео/Продажи)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(OPHTALMOCOMPLEX → Карусель/Лояльность)</a:t>
            </a:r>
          </a:p>
          <a:p>
            <a:r>
              <a:rPr sz="1200">
                <a:solidFill>
                  <a:srgbClr val="28303C"/>
                </a:solidFill>
              </a:rPr>
              <a:t>• Podcast: Inside Talk: мини-выпуск 10–12 мин  (CALCIY_TRIACTIVE_D3 → Email/Продажи)</a:t>
            </a:r>
          </a:p>
          <a:p>
            <a:r>
              <a:rPr sz="1200">
                <a:solidFill>
                  <a:srgbClr val="28303C"/>
                </a:solidFill>
              </a:rPr>
              <a:t>• Site: Гайд/Чек-лист  (DERMACOMPLEX → Видео/Доверие)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3: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76072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Обоснование</a:t>
            </a:r>
          </a:p>
          <a:p>
            <a:r>
              <a:rPr sz="1200">
                <a:solidFill>
                  <a:srgbClr val="28303C"/>
                </a:solidFill>
              </a:rPr>
              <a:t>В Q4, когда повышается внимание к укреплению иммунитета и поддержанию энергии в преддверии праздников, наши активности идеально соответствуют потребностям аудитории. Подкаст "Inside Talk" и персонализированные email-рассылки позволяют создать осведомленность о продуктах, таких как BIFOLAK_MAGNIY и OPHTALMOCOMPLEX, которые поддерживают здоровье и благополучие. Гид и чек-лист по CALCIY_TRIACTIVE_D3 способствуют укреплению лояльности, предлагая полезные ресурсы для поддержания wellness. Партнерские материалы с QR-кодами и POS-видео для IMMUNOCOMPLEX усиливают охват и вовлеченность, связывая нас с аудиторией через различные каналы. Все эти активности в рамках Biotact Inside/Talk/Pulse/Partners создают целостную стратегию, направленную на удовлетворение потребностей клиентов в это важное время года.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Активности недели</a:t>
            </a:r>
          </a:p>
          <a:p>
            <a:r>
              <a:rPr sz="1200">
                <a:solidFill>
                  <a:srgbClr val="28303C"/>
                </a:solidFill>
              </a:rPr>
              <a:t>• Podcast: Inside Talk: мини-выпуск 10–12 мин  (BIFOLAK_MAGNIY → Reels/Осведомленность)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(OPHTALMOCOMPLEX → Email/Осведомленность)</a:t>
            </a:r>
          </a:p>
          <a:p>
            <a:r>
              <a:rPr sz="1200">
                <a:solidFill>
                  <a:srgbClr val="28303C"/>
                </a:solidFill>
              </a:rPr>
              <a:t>• Site: Гайд/Чек-лист  (CALCIY_TRIACTIVE_D3 → Карусель/Лояльность)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(DERMACOMPLEX → Reels/Продажи)</a:t>
            </a:r>
          </a:p>
          <a:p>
            <a:r>
              <a:rPr sz="1200">
                <a:solidFill>
                  <a:srgbClr val="28303C"/>
                </a:solidFill>
              </a:rPr>
              <a:t>• Partners: POS-видео/плакат + QR  (IMMUNOCOMPLEX → Подкаст/Осведомленность)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4: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76072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Обоснование</a:t>
            </a:r>
          </a:p>
          <a:p>
            <a:r>
              <a:rPr sz="1200">
                <a:solidFill>
                  <a:srgbClr val="28303C"/>
                </a:solidFill>
              </a:rPr>
              <a:t>В четвертом квартале 2025 года акцент на здоровье и благополучие становится особенно актуальным, учитывая сезон простуд, праздники и повышенные нагрузки. Активности, направленные на поддержку иммунитета (IMMUNOCOMPLEX), соответствуют потребностям потребителей в поддержании энергии и жизненной силы в это время года. Использование Instagram Reels и AR-фильтров создает интерактивный и привлекательный контент, что способствует укреплению лояльности к бренду. Партнерские активности с POS-видео и QR-кодами позволяют эффективно донести информацию до целевой аудитории в точках продаж. Включение материалов о wellness, таких как гайды и чек-листы, подчеркивает стремление Biotact развивать осведомленность о здоровье и активном образе жизни, что соответствует философии Biotact Inside/Talk/Pulse/Partners.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Активности недели</a:t>
            </a:r>
          </a:p>
          <a:p>
            <a:r>
              <a:rPr sz="1200">
                <a:solidFill>
                  <a:srgbClr val="28303C"/>
                </a:solidFill>
              </a:rPr>
              <a:t>• Partners: POS-видео/плакат + QR  (OPHTALMOCOMPLEX → Видео/Лояльность)</a:t>
            </a:r>
          </a:p>
          <a:p>
            <a:r>
              <a:rPr sz="1200">
                <a:solidFill>
                  <a:srgbClr val="28303C"/>
                </a:solidFill>
              </a:rPr>
              <a:t>• Instagram: Reels: 3 признака/лайфхак  (CALCIY_TRIACTIVE_D3 → Видео/Осведомленность)</a:t>
            </a:r>
          </a:p>
          <a:p>
            <a:r>
              <a:rPr sz="1200">
                <a:solidFill>
                  <a:srgbClr val="28303C"/>
                </a:solidFill>
              </a:rPr>
              <a:t>• Site: Гайд/Чек-лист  (DERMACOMPLEX → Видео/Осведомленность)</a:t>
            </a:r>
          </a:p>
          <a:p>
            <a:r>
              <a:rPr sz="1200">
                <a:solidFill>
                  <a:srgbClr val="28303C"/>
                </a:solidFill>
              </a:rPr>
              <a:t>• Instagram: Reels: 3 признака/лайфхак  (IMMUNOCOMPLEX → Подкаст/Продажи)</a:t>
            </a:r>
          </a:p>
          <a:p>
            <a:r>
              <a:rPr sz="1200">
                <a:solidFill>
                  <a:srgbClr val="28303C"/>
                </a:solidFill>
              </a:rPr>
              <a:t>• AR: AR-фильтр/скан баночки  (IMMUNOCOMPLEX_KIDS → Статья/Лояльность)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5: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76072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Обоснование</a:t>
            </a:r>
          </a:p>
          <a:p>
            <a:r>
              <a:rPr sz="1200">
                <a:solidFill>
                  <a:srgbClr val="28303C"/>
                </a:solidFill>
              </a:rPr>
              <a:t>В Q4, когда акцент на укрепление иммунной системы и поддержание энергии особенно актуален в преддверии зимних праздников, предложенные активности логично направлены на создание доверия и лояльности к бренду. Гид и чек-лист помогут потребителям лучше понять, как поддерживать здоровье, в то время как персонализированные email-рассылки с bundles усилят вовлеченность и создадут ощущение индивидуального подхода. AR-фильтр с возможностью сканирования упаковки создаст интерактивный опыт, укрепляя доверие к продуктам. Видео на YouTube, объясняющее преимущества продуктов для детей, будет способствовать продажам, демонстрируя ценность и доступность информации о здоровье. Все эти активности связаны с концепциями Biotact Inside/Talk/Pulse/Partners, подчеркивая философию бренда о важности wellness и активного участия в жизни потребителей.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Активности недели</a:t>
            </a:r>
          </a:p>
          <a:p>
            <a:r>
              <a:rPr sz="1200">
                <a:solidFill>
                  <a:srgbClr val="28303C"/>
                </a:solidFill>
              </a:rPr>
              <a:t>• Site: Гайд/Чек-лист  (CALCIY_TRIACTIVE_D3 → Видео/Лояльность)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(DERMACOMPLEX → Reels/Лояльность)</a:t>
            </a:r>
          </a:p>
          <a:p>
            <a:r>
              <a:rPr sz="1200">
                <a:solidFill>
                  <a:srgbClr val="28303C"/>
                </a:solidFill>
              </a:rPr>
              <a:t>• AR: AR-фильтр/скан баночки  (IMMUNOCOMPLEX → Видео/Доверие)</a:t>
            </a:r>
          </a:p>
          <a:p>
            <a:r>
              <a:rPr sz="1200">
                <a:solidFill>
                  <a:srgbClr val="28303C"/>
                </a:solidFill>
              </a:rPr>
              <a:t>• YouTube: Biotact Inside: 5 минут простым языком  (IMMUNOCOMPLEX_KIDS → POS/Продажи)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(BIFOLAK_ZINCUM_C_D3 → Email/Доверие)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A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20040" cy="6858000"/>
          </a:xfrm>
          <a:prstGeom prst="rect">
            <a:avLst/>
          </a:prstGeom>
          <a:solidFill>
            <a:srgbClr val="00A3A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57200" y="548640"/>
            <a:ext cx="11247120" cy="914400"/>
          </a:xfrm>
          <a:prstGeom prst="rect">
            <a:avLst/>
          </a:prstGeom>
          <a:solidFill>
            <a:srgbClr val="0A18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640080"/>
            <a:ext cx="108813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</a:rPr>
              <a:t>Неделя 6: обоснование и задачи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645920"/>
            <a:ext cx="576072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Обоснование</a:t>
            </a:r>
          </a:p>
          <a:p>
            <a:r>
              <a:rPr sz="1200">
                <a:solidFill>
                  <a:srgbClr val="28303C"/>
                </a:solidFill>
              </a:rPr>
              <a:t>План активности на шестую неделю Q4-2025 идеально соответствует сезонам укрепления иммунитета и заботы о здоровье, что особенно актуально в преддверии праздников. В это время года люди чаще ищут способы поддержать свою энергию и общее самочувствие, что делает акцент на продуктах, таких как IMMUNOCOMPLEX и BIFOLAK, особенно уместным. </a:t>
            </a:r>
            <a:br/>
            <a:br/>
            <a:r>
              <a:rPr sz="1200">
                <a:solidFill>
                  <a:srgbClr val="28303C"/>
                </a:solidFill>
              </a:rPr>
              <a:t>Использование Instagram Reels для распространения лайфхаков и признаков здорового иммунитета создает доверие и вовлекает аудиторию, что поддерживает концепцию Biotact Talk о важности общения и обмена знаниями. Персонализированные email-рассылки с предложениями bundles позволяют создать уникальное предложение, которое стимулирует продажи и поддерживает интерес к продуктам. Гайды и чек-листы на сайте служат дополнительными инструментами, которые помогают клиентам узнать о наших продуктах и сделать осознанный выбор, что соответствует философии Biotact Pulse о wellness и заботе о здоровье.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9360" y="1645920"/>
            <a:ext cx="5669280" cy="4937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8303C"/>
                </a:solidFill>
              </a:rPr>
              <a:t>Активности недели</a:t>
            </a:r>
          </a:p>
          <a:p>
            <a:r>
              <a:rPr sz="1200">
                <a:solidFill>
                  <a:srgbClr val="28303C"/>
                </a:solidFill>
              </a:rPr>
              <a:t>• Instagram: Reels: 3 признака/лайфхак  (DERMACOMPLEX → Карусель/Доверие)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(IMMUNOCOMPLEX → Подкаст/Продажи)</a:t>
            </a:r>
          </a:p>
          <a:p>
            <a:r>
              <a:rPr sz="1200">
                <a:solidFill>
                  <a:srgbClr val="28303C"/>
                </a:solidFill>
              </a:rPr>
              <a:t>• Instagram: Reels: 3 признака/лайфхак  (IMMUNOCOMPLEX_KIDS → Email/Доверие)</a:t>
            </a:r>
          </a:p>
          <a:p>
            <a:r>
              <a:rPr sz="1200">
                <a:solidFill>
                  <a:srgbClr val="28303C"/>
                </a:solidFill>
              </a:rPr>
              <a:t>• Site: Гайд/Чек-лист  (BIFOLAK_ZINCUM_C_D3 → POS/Продажи)</a:t>
            </a:r>
          </a:p>
          <a:p>
            <a:r>
              <a:rPr sz="1200">
                <a:solidFill>
                  <a:srgbClr val="28303C"/>
                </a:solidFill>
              </a:rPr>
              <a:t>• Email: Персонализированная рассылка + bundle  (BIFOLAK_MAGNIY → Статья/Продажи)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112471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28303C"/>
                </a:solidFill>
              </a:rPr>
              <a:t>Biotact • Slide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