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103327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Biotact Q4-2025 Marketing Plan + IE-Agent (LLM Clean)</a:t>
            </a:r>
          </a:p>
          <a:p>
            <a:r>
              <a:rPr sz="2000">
                <a:solidFill>
                  <a:srgbClr val="FFFFFF"/>
                </a:solidFill>
              </a:rPr>
              <a:t>12-week plan • LLM examples (clean) • AR prompts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Generated • 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Seasonal Insights (Q4-2025)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078992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28303C"/>
                </a:solidFill>
              </a:rPr>
              <a:t>• IMMUNOCOMPLEX: Immunocomplex: фокус на иммунная защита, энергия; 'пиллары': бета-глюкан, витамин C, цинк.</a:t>
            </a:r>
          </a:p>
          <a:p>
            <a:r>
              <a:rPr sz="1600">
                <a:solidFill>
                  <a:srgbClr val="28303C"/>
                </a:solidFill>
              </a:rPr>
              <a:t>• IMMUNOCOMPLEX_KIDS: Immunocomplex Kids: фокус на детский иммунитет, защита в школе/садике; 'пиллары': витамин C, цинк, D3.</a:t>
            </a:r>
          </a:p>
          <a:p>
            <a:r>
              <a:rPr sz="1600">
                <a:solidFill>
                  <a:srgbClr val="28303C"/>
                </a:solidFill>
              </a:rPr>
              <a:t>• BIFOLAK_ZINCUM_C_D3: Bifolak Zincum + C + D3: фокус на дыхательные пути, иммунитет; 'пиллары': цинк, витамин C, витамин D3.</a:t>
            </a:r>
          </a:p>
          <a:p>
            <a:r>
              <a:rPr sz="1600">
                <a:solidFill>
                  <a:srgbClr val="28303C"/>
                </a:solidFill>
              </a:rPr>
              <a:t>• CALCIY_TRIACTIVE_D3: Calciy Triactive D3: фокус на кости, зубы; 'пиллары': кальций цитрат, витамин D3, витамины группы B.</a:t>
            </a:r>
          </a:p>
          <a:p>
            <a:r>
              <a:rPr sz="1600">
                <a:solidFill>
                  <a:srgbClr val="28303C"/>
                </a:solidFill>
              </a:rPr>
              <a:t>• DERMACOMPLEX: Dermacomplex: фокус на кожа, волосы; 'пиллары': кверцетин, бромелаин, биотин.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Generated • 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Content Plan — sample (first 20 rows)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" y="1828800"/>
          <a:ext cx="109728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209005">
                <a:tc>
                  <a:txBody>
                    <a:bodyPr/>
                    <a:lstStyle/>
                    <a:p>
                      <a:r>
                        <a:rPr b="1" sz="130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30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30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30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300"/>
                        <a:t>Topic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IMMUNOCOMPLEX_KIDS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Reels: 3 признака/лайфхак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BIFOLAK_ZINCUM_C_D3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Гайд/Чек-лист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Персонализированная рассылка + bundle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POS-видео/плакат + QR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Reels: 3 признака/лайфхак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BIFOLAK_ZINCUM_C_D3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Гайд/Чек-лист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Персонализированная рассылка + bundle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Персонализированная рассылка + bundle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Inside Talk: мини-выпуск 10–12 мин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Гайд/Чек-лист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Inside Talk: мини-выпуск 10–12 мин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Персонализированная рассылка + bundle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Гайд/Чек-лист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Персонализированная рассылка + bundle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IMMUNOCOMPLEX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POS-видео/плакат + QR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POS-видео/плакат + QR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Reels: 3 признака/лайфхак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Гайд/Чек-лист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IMMUNOCOMPLEX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Reels: 3 признака/лайфхак</a:t>
                      </a:r>
                    </a:p>
                  </a:txBody>
                  <a:tcPr/>
                </a:tc>
              </a:tr>
              <a:tr h="20902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IMMUNOCOMPLEX_KIDS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AR-фильтр/скан баночки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Generated • 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LLM Examples — IMMUNOCOMPLEX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828800"/>
            <a:ext cx="5257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Instagram</a:t>
            </a:r>
          </a:p>
          <a:p>
            <a:r>
              <a:rPr sz="1300">
                <a:solidFill>
                  <a:srgbClr val="28303C"/>
                </a:solidFill>
              </a:rPr>
              <a:t>Заботьтесь о здоровье всей семьи с Immunocomplex! </a:t>
            </a:r>
            <a:br/>
            <a:br/>
            <a:r>
              <a:rPr sz="1300">
                <a:solidFill>
                  <a:srgbClr val="28303C"/>
                </a:solidFill>
              </a:rPr>
              <a:t>Сохраняйте иммунитет на высоте и наполняйте дни энергией:</a:t>
            </a:r>
            <a:br/>
            <a:r>
              <a:rPr sz="1300">
                <a:solidFill>
                  <a:srgbClr val="28303C"/>
                </a:solidFill>
              </a:rPr>
              <a:t>- Поддержите защитные функции организма с бета-глюканом.</a:t>
            </a:r>
            <a:br/>
            <a:r>
              <a:rPr sz="1300">
                <a:solidFill>
                  <a:srgbClr val="28303C"/>
                </a:solidFill>
              </a:rPr>
              <a:t>- Укрепите иммунитет витамином C и цинком.</a:t>
            </a:r>
            <a:br/>
            <a:r>
              <a:rPr sz="1300">
                <a:solidFill>
                  <a:srgbClr val="28303C"/>
                </a:solidFill>
              </a:rPr>
              <a:t>- Восстановитесь после простуд с помощью селена и пробиотиков.</a:t>
            </a:r>
            <a:br/>
            <a:br/>
            <a:r>
              <a:rPr sz="1300">
                <a:solidFill>
                  <a:srgbClr val="28303C"/>
                </a:solidFill>
              </a:rPr>
              <a:t>Дайте себе и близким возможность чувствовать себя лучше! </a:t>
            </a:r>
            <a:br/>
            <a:br/>
            <a:r>
              <a:rPr sz="1300">
                <a:solidFill>
                  <a:srgbClr val="28303C"/>
                </a:solidFill>
              </a:rPr>
              <a:t>Заказывайте Immunocomplex и сделайте шаг к крепкому здоровью!</a:t>
            </a:r>
            <a:br/>
            <a:br/>
            <a:r>
              <a:rPr sz="1300">
                <a:solidFill>
                  <a:srgbClr val="28303C"/>
                </a:solidFill>
              </a:rPr>
              <a:t>#Immunocomplex #ЗдоровьеСемьи #Иммунитет #Энергия #Восстановление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9320" y="1828800"/>
            <a:ext cx="57150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Podcast</a:t>
            </a:r>
          </a:p>
          <a:p>
            <a:r>
              <a:rPr sz="1200">
                <a:solidFill>
                  <a:srgbClr val="28303C"/>
                </a:solidFill>
              </a:rPr>
              <a:t>Добро пожаловать в подкаст Biotact Inside! Сегодня поговорим о важности иммунной поддержки для всей семьи. В условиях современных стрессов и вирусов укрепление иммунной системы становится особенно актуальным.</a:t>
            </a:r>
            <a:br/>
            <a:br/>
            <a:r>
              <a:rPr sz="1200">
                <a:solidFill>
                  <a:srgbClr val="28303C"/>
                </a:solidFill>
              </a:rPr>
              <a:t>В нашем продукте Immunocomplex мы использовали мощные активы: бета-глюкан, который способствует поддержанию нормальной иммунной функции, а также витамин C, цинк и селен, которые играют важную роль в поддержке общего состояния здоровья. Не забудем и про пробиотики, которые помогают поддерживать баланс микрофлоры.</a:t>
            </a:r>
            <a:br/>
            <a:br/>
            <a:r>
              <a:rPr sz="1200">
                <a:solidFill>
                  <a:srgbClr val="28303C"/>
                </a:solidFill>
              </a:rPr>
              <a:t>Как же внедрить Immunocomplex в повседневную жизнь? Вот три простых шага на неделю:</a:t>
            </a:r>
            <a:br/>
            <a:r>
              <a:rPr sz="1200">
                <a:solidFill>
                  <a:srgbClr val="28303C"/>
                </a:solidFill>
              </a:rPr>
              <a:t>1. Начните утро с добавления Immunocomplex в свой рацион.</a:t>
            </a:r>
            <a:br/>
            <a:r>
              <a:rPr sz="1200">
                <a:solidFill>
                  <a:srgbClr val="28303C"/>
                </a:solidFill>
              </a:rPr>
              <a:t>2. Организуйте семейные обеды с продуктами, богатыми витаминами и минералами.</a:t>
            </a:r>
            <a:br/>
            <a:r>
              <a:rPr sz="1200">
                <a:solidFill>
                  <a:srgbClr val="28303C"/>
                </a:solidFill>
              </a:rPr>
              <a:t>3. Вечером уделите время для активного отдыха на свежем воздухе.</a:t>
            </a:r>
            <a:br/>
            <a:br/>
            <a:r>
              <a:rPr sz="1200">
                <a:solidFill>
                  <a:srgbClr val="28303C"/>
                </a:solidFill>
              </a:rPr>
              <a:t>Мы ожидаем, что эти простые шаги помогут вам и вашим близким чувствовать себя лучше и под …</a:t>
            </a:r>
          </a:p>
          <a:p>
            <a:r>
              <a:rPr sz="1600" b="1">
                <a:solidFill>
                  <a:srgbClr val="28303C"/>
                </a:solidFill>
              </a:rPr>
              <a:t>Email</a:t>
            </a:r>
          </a:p>
          <a:p>
            <a:r>
              <a:rPr sz="1200">
                <a:solidFill>
                  <a:srgbClr val="28303C"/>
                </a:solidFill>
              </a:rPr>
              <a:t>Тема: Поддержите свой иммунитет с Immunocomplex!</a:t>
            </a:r>
            <a:br/>
            <a:br/>
            <a:r>
              <a:rPr sz="1200">
                <a:solidFill>
                  <a:srgbClr val="28303C"/>
                </a:solidFill>
              </a:rPr>
              <a:t>Здравствуйте!</a:t>
            </a:r>
            <a:br/>
            <a:br/>
            <a:r>
              <a:rPr sz="1200">
                <a:solidFill>
                  <a:srgbClr val="28303C"/>
                </a:solidFill>
              </a:rPr>
              <a:t>Забота о здоровье важна в любое время года. Наша новая формула Immunocomplex разработана для поддержки вашего иммунитета и общего самочувствия. Сбалансированный состав поможет вашему организму справляться с нагрузками и стрессами.</a:t>
            </a:r>
            <a:br/>
            <a:br/>
            <a:r>
              <a:rPr sz="1200">
                <a:solidFill>
                  <a:srgbClr val="28303C"/>
                </a:solidFill>
              </a:rPr>
              <a:t>Только до конца месяца вы можете приобрести Immunocomplex в специальном бандле с нашим популярным продуктом - Витаминами для энергии! Это отличная возможность обеспечить себя комплексной поддержкой.</a:t>
            </a:r>
            <a:br/>
            <a:br/>
            <a:r>
              <a:rPr sz="1200">
                <a:solidFill>
                  <a:srgbClr val="28303C"/>
                </a:solidFill>
              </a:rPr>
              <a:t>Попробуйте Immunocomplex и ощутите разницу! Закажите прямо сейчас и получите скидку 15% на второй продукт в бандле.</a:t>
            </a:r>
            <a:br/>
            <a:br/>
            <a:r>
              <a:rPr sz="1200">
                <a:solidFill>
                  <a:srgbClr val="28303C"/>
                </a:solidFill>
              </a:rPr>
              <a:t>Переходите по ссылке ниже, чтобы оформить заказ и укрепить свой иммунитет:</a:t>
            </a:r>
            <a:br/>
            <a:br/>
            <a:r>
              <a:rPr sz="1200">
                <a:solidFill>
                  <a:srgbClr val="28303C"/>
                </a:solidFill>
              </a:rPr>
              <a:t>[Сделать заказ]</a:t>
            </a:r>
            <a:br/>
            <a:br/>
            <a:r>
              <a:rPr sz="1200">
                <a:solidFill>
                  <a:srgbClr val="28303C"/>
                </a:solidFill>
              </a:rPr>
              <a:t>С заботой о вашем здоровье, </a:t>
            </a:r>
            <a:br/>
            <a:r>
              <a:rPr sz="1200">
                <a:solidFill>
                  <a:srgbClr val="28303C"/>
                </a:solidFill>
              </a:rPr>
              <a:t>Команда Immunocomplex</a:t>
            </a:r>
          </a:p>
          <a:p>
            <a:r>
              <a:rPr sz="1600" b="1">
                <a:solidFill>
                  <a:srgbClr val="28303C"/>
                </a:solidFill>
              </a:rPr>
              <a:t>AR JSON</a:t>
            </a:r>
          </a:p>
          <a:p>
            <a:r>
              <a:rPr sz="1200">
                <a:solidFill>
                  <a:srgbClr val="28303C"/>
                </a:solidFill>
              </a:rPr>
              <a:t>{</a:t>
            </a:r>
            <a:br/>
            <a:r>
              <a:rPr sz="1200">
                <a:solidFill>
                  <a:srgbClr val="28303C"/>
                </a:solidFill>
              </a:rPr>
              <a:t> "raw": "```json\n{\n \"object\": {\n \"type\": \"банка\",\n \"description\": \"Элегантная банка Immunocomplex, демонстрирующая натуральный состав и качество.\"\n },\n \"overlays\": [\n {\n \"type\": \"пиллар\",\n \"content\": \"Поддерживает иммунные функции.\"\n },\n {\n \"type\": \"пиллар\",\n \"content\": \"Способствует общему благополучию.\"\n },\n {\n \"type\": \"пиллар\",\n \"content\": \"Содержит натуральные компоненты.\"\n }\n ],\n \"cta\": {\n \"text\": \"Узнайте больше\",\n \"action\": \"переход на сайт\"\n },\n \"slogan\": \"Сила природы для вашего здоровья.\"\n}\n```"</a:t>
            </a:r>
            <a:br/>
            <a:r>
              <a:rPr sz="1200">
                <a:solidFill>
                  <a:srgbClr val="28303C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Generated • Slide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LLM Examples — IMMUNOCOMPLEX_KIDS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828800"/>
            <a:ext cx="5257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Instagram</a:t>
            </a:r>
          </a:p>
          <a:p>
            <a:r>
              <a:rPr sz="1300">
                <a:solidFill>
                  <a:srgbClr val="28303C"/>
                </a:solidFill>
              </a:rPr>
              <a:t>Защита вашего ребенка начинается с Immunocomplex Kids!  </a:t>
            </a:r>
            <a:br/>
            <a:br/>
            <a:r>
              <a:rPr sz="1300">
                <a:solidFill>
                  <a:srgbClr val="28303C"/>
                </a:solidFill>
              </a:rPr>
              <a:t>✅ Поддержите иммунитет с витаминами C и D3 </a:t>
            </a:r>
            <a:br/>
            <a:r>
              <a:rPr sz="1300">
                <a:solidFill>
                  <a:srgbClr val="28303C"/>
                </a:solidFill>
              </a:rPr>
              <a:t>✅ Укрепите защитные функции с помощью цинка </a:t>
            </a:r>
            <a:br/>
            <a:r>
              <a:rPr sz="1300">
                <a:solidFill>
                  <a:srgbClr val="28303C"/>
                </a:solidFill>
              </a:rPr>
              <a:t>✅ Поддержите здоровье кишечника с пробиотиками </a:t>
            </a:r>
            <a:br/>
            <a:br/>
            <a:r>
              <a:rPr sz="1300">
                <a:solidFill>
                  <a:srgbClr val="28303C"/>
                </a:solidFill>
              </a:rPr>
              <a:t>Обеспечьте вашему малышу надежную защиту в школе и садике! Сделайте шаг навстречу здоровью — добавьте Immunocomplex Kids в ежедневный рацион. </a:t>
            </a:r>
            <a:br/>
            <a:br/>
            <a:r>
              <a:rPr sz="1300">
                <a:solidFill>
                  <a:srgbClr val="28303C"/>
                </a:solidFill>
              </a:rPr>
              <a:t> Узнайте больше и позаботьтесь о здоровье вашего ребенка! </a:t>
            </a:r>
            <a:br/>
            <a:br/>
            <a:r>
              <a:rPr sz="1300">
                <a:solidFill>
                  <a:srgbClr val="28303C"/>
                </a:solidFill>
              </a:rPr>
              <a:t>#иммунитет #дети #здоровье #nutraceuticals #ImmunocomplexKids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9320" y="1828800"/>
            <a:ext cx="57150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Podcast</a:t>
            </a:r>
          </a:p>
          <a:p>
            <a:r>
              <a:rPr sz="1200">
                <a:solidFill>
                  <a:srgbClr val="28303C"/>
                </a:solidFill>
              </a:rPr>
              <a:t>**Подкаст Biotact Inside: Immunocomplex Kids**</a:t>
            </a:r>
            <a:br/>
            <a:br/>
            <a:r>
              <a:rPr sz="1200">
                <a:solidFill>
                  <a:srgbClr val="28303C"/>
                </a:solidFill>
              </a:rPr>
              <a:t>Здравствуйте, дорогие слушатели! Сегодня мы поговорим о здоровье наших детей и о том, как поддержать их иммунитет. В условиях современного мира, когда на нас сыплется множество вирусов и бактерий, важно уделять внимание тому, что мы даем нашим малышам.</a:t>
            </a:r>
            <a:br/>
            <a:br/>
            <a:r>
              <a:rPr sz="1200">
                <a:solidFill>
                  <a:srgbClr val="28303C"/>
                </a:solidFill>
              </a:rPr>
              <a:t>И здесь на помощь приходит Immunocomplex Kids. Этот продукт содержит витамин C, который поддерживает нормальное функционирование иммунной системы, цинк, способствующий защите клеток, витамин D3 для общего самочувствия и пробиотики, помогающие поддерживать здоровье кишечника.</a:t>
            </a:r>
            <a:br/>
            <a:br/>
            <a:r>
              <a:rPr sz="1200">
                <a:solidFill>
                  <a:srgbClr val="28303C"/>
                </a:solidFill>
              </a:rPr>
              <a:t>Что же можно сделать на этой неделе для укрепления иммунитета? Во-первых, включите Immunocomplex Kids в утреннюю рутину. Во-вторых, добавьте в рацион больше фруктов и овощей — это источник витаминов и минералов. И, наконец, не забывайте про физическую активность: прогулки на свежем воздухе всегда полезны.</a:t>
            </a:r>
            <a:br/>
            <a:br/>
            <a:r>
              <a:rPr sz="1200">
                <a:solidFill>
                  <a:srgbClr val="28303C"/>
                </a:solidFill>
              </a:rPr>
              <a:t>С заботой о з …</a:t>
            </a:r>
          </a:p>
          <a:p>
            <a:r>
              <a:rPr sz="1600" b="1">
                <a:solidFill>
                  <a:srgbClr val="28303C"/>
                </a:solidFill>
              </a:rPr>
              <a:t>Email</a:t>
            </a:r>
          </a:p>
          <a:p>
            <a:r>
              <a:rPr sz="1200">
                <a:solidFill>
                  <a:srgbClr val="28303C"/>
                </a:solidFill>
              </a:rPr>
              <a:t>Тема: Защитите здоровье вашего ребенка с Immunocomplex Kids!</a:t>
            </a:r>
            <a:br/>
            <a:br/>
            <a:r>
              <a:rPr sz="1200">
                <a:solidFill>
                  <a:srgbClr val="28303C"/>
                </a:solidFill>
              </a:rPr>
              <a:t>Здравствуйте!</a:t>
            </a:r>
            <a:br/>
            <a:br/>
            <a:r>
              <a:rPr sz="1200">
                <a:solidFill>
                  <a:srgbClr val="28303C"/>
                </a:solidFill>
              </a:rPr>
              <a:t>Забота о здоровье детей - это важная задача для каждого родителя. Наш Immunocomplex Kids создан, чтобы поддерживать иммунитет и общее благополучие ваших малышей. Натуральные компоненты в его составе способствуют укреплению защитных функций организма.</a:t>
            </a:r>
            <a:br/>
            <a:br/>
            <a:r>
              <a:rPr sz="1200">
                <a:solidFill>
                  <a:srgbClr val="28303C"/>
                </a:solidFill>
              </a:rPr>
              <a:t>Специально для вас мы подготовили уникальное предложение: при покупке двух упаковок Immunocomplex Kids вы получаете третью в подарок! Отличная возможность запастись полезным продуктом на долгие месяцы.</a:t>
            </a:r>
            <a:br/>
            <a:br/>
            <a:r>
              <a:rPr sz="1200">
                <a:solidFill>
                  <a:srgbClr val="28303C"/>
                </a:solidFill>
              </a:rPr>
              <a:t>Не упустите шанс сделать шаг к здоровью вашего ребенка. Закажите Immunocomplex Kids прямо сейчас и подарите ему надежную поддержку!</a:t>
            </a:r>
            <a:br/>
            <a:br/>
            <a:r>
              <a:rPr sz="1200">
                <a:solidFill>
                  <a:srgbClr val="28303C"/>
                </a:solidFill>
              </a:rPr>
              <a:t> [Заказать Immunocomplex Kids](#)</a:t>
            </a:r>
            <a:br/>
            <a:br/>
            <a:r>
              <a:rPr sz="1200">
                <a:solidFill>
                  <a:srgbClr val="28303C"/>
                </a:solidFill>
              </a:rPr>
              <a:t>С заботой о ваших детях, </a:t>
            </a:r>
            <a:br/>
            <a:r>
              <a:rPr sz="1200">
                <a:solidFill>
                  <a:srgbClr val="28303C"/>
                </a:solidFill>
              </a:rPr>
              <a:t>Команда Immunocomplex</a:t>
            </a:r>
          </a:p>
          <a:p>
            <a:r>
              <a:rPr sz="1600" b="1">
                <a:solidFill>
                  <a:srgbClr val="28303C"/>
                </a:solidFill>
              </a:rPr>
              <a:t>AR JSON</a:t>
            </a:r>
          </a:p>
          <a:p>
            <a:r>
              <a:rPr sz="1200">
                <a:solidFill>
                  <a:srgbClr val="28303C"/>
                </a:solidFill>
              </a:rPr>
              <a:t>{</a:t>
            </a:r>
            <a:br/>
            <a:r>
              <a:rPr sz="1200">
                <a:solidFill>
                  <a:srgbClr val="28303C"/>
                </a:solidFill>
              </a:rPr>
              <a:t> "raw": "```json\n{\n \"object\": {\n \"type\": \"банка\",\n \"description\": \"Яркая банка Immunocomplex Kids с дружелюбным дизайном, привлекающим внимание детей.\"\n },\n \"overlays\": [\n {\n \"type\": \"пиллар\",\n \"description\": \"Первый пиллар: 'Поддержка иммунитета'.\"\n },\n {\n \"type\": \"пиллар\",\n \"description\": \"Второй пиллар: 'Для активных и здоровых детей'.\"\n },\n {\n \"type\": \"пиллар\",\n \"description\": \"Третий пиллар: 'Сбалансированный состав для вашего малыша'.\"\n }\n ],\n \"cta\": {\n \"text\": \"Узнать больше\",\n \"action\": \"перейти на сайт\"\n },\n \"slogan\": \"Immunocomplex Kids — забота о здоровье с любовью.\"\n}\n```"</a:t>
            </a:r>
            <a:br/>
            <a:r>
              <a:rPr sz="1200">
                <a:solidFill>
                  <a:srgbClr val="28303C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Generated • Slide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LLM Examples — BIFOLAK_ZINCUM_C_D3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828800"/>
            <a:ext cx="5257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Instagram</a:t>
            </a:r>
          </a:p>
          <a:p>
            <a:r>
              <a:rPr sz="1300">
                <a:solidFill>
                  <a:srgbClr val="28303C"/>
                </a:solidFill>
              </a:rPr>
              <a:t>Поддержи свой иммунитет с Bifolak Zincum + C + D3! </a:t>
            </a:r>
            <a:br/>
            <a:br/>
            <a:r>
              <a:rPr sz="1300">
                <a:solidFill>
                  <a:srgbClr val="28303C"/>
                </a:solidFill>
              </a:rPr>
              <a:t>✨ Почему выбирают нас?</a:t>
            </a:r>
            <a:br/>
            <a:r>
              <a:rPr sz="1300">
                <a:solidFill>
                  <a:srgbClr val="28303C"/>
                </a:solidFill>
              </a:rPr>
              <a:t>- Цинк для поддержки дыхательных путей.</a:t>
            </a:r>
            <a:br/>
            <a:r>
              <a:rPr sz="1300">
                <a:solidFill>
                  <a:srgbClr val="28303C"/>
                </a:solidFill>
              </a:rPr>
              <a:t>- Витамин C для укрепления иммунной системы.</a:t>
            </a:r>
            <a:br/>
            <a:r>
              <a:rPr sz="1300">
                <a:solidFill>
                  <a:srgbClr val="28303C"/>
                </a:solidFill>
              </a:rPr>
              <a:t>- Витамин D3 для общего благополучия.</a:t>
            </a:r>
            <a:br/>
            <a:r>
              <a:rPr sz="1300">
                <a:solidFill>
                  <a:srgbClr val="28303C"/>
                </a:solidFill>
              </a:rPr>
              <a:t>- Пробиотики для гармонии в организме.</a:t>
            </a:r>
            <a:br/>
            <a:br/>
            <a:r>
              <a:rPr sz="1300">
                <a:solidFill>
                  <a:srgbClr val="28303C"/>
                </a:solidFill>
              </a:rPr>
              <a:t>Не упусти шанс улучшить свое здоровье и восстановление после тренировок! Поделитесь с семьей, чтобы вместе поддерживать активный образ жизни. ‍♂️‍♀️</a:t>
            </a:r>
            <a:br/>
            <a:br/>
            <a:r>
              <a:rPr sz="1300">
                <a:solidFill>
                  <a:srgbClr val="28303C"/>
                </a:solidFill>
              </a:rPr>
              <a:t> Сделай шаг к здоровью уже сегодня! </a:t>
            </a:r>
            <a:br/>
            <a:r>
              <a:rPr sz="1300">
                <a:solidFill>
                  <a:srgbClr val="28303C"/>
                </a:solidFill>
              </a:rPr>
              <a:t>#Bifolak #иммунитет #спортивное питание #здоровье #пробиотики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9320" y="1828800"/>
            <a:ext cx="57150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Podcast</a:t>
            </a:r>
          </a:p>
          <a:p>
            <a:r>
              <a:rPr sz="1200">
                <a:solidFill>
                  <a:srgbClr val="28303C"/>
                </a:solidFill>
              </a:rPr>
              <a:t>**[Вступление]** </a:t>
            </a:r>
            <a:br/>
            <a:r>
              <a:rPr sz="1200">
                <a:solidFill>
                  <a:srgbClr val="28303C"/>
                </a:solidFill>
              </a:rPr>
              <a:t>Здравствуйте, дорогие слушатели! Сегодня в подкасте Biotact Inside мы поговорим о Bifolak Zincum + C + D3 — уникальном сочетании для поддержания вашего здоровья и энергии.</a:t>
            </a:r>
            <a:br/>
            <a:br/>
            <a:r>
              <a:rPr sz="1200">
                <a:solidFill>
                  <a:srgbClr val="28303C"/>
                </a:solidFill>
              </a:rPr>
              <a:t>**[Контекст проблемы]** </a:t>
            </a:r>
            <a:br/>
            <a:r>
              <a:rPr sz="1200">
                <a:solidFill>
                  <a:srgbClr val="28303C"/>
                </a:solidFill>
              </a:rPr>
              <a:t>В современном мире, когда нагрузки на организм возрастают, особенно у спортсменов и семей с детьми, важно заботиться о своем иммунитете и общем состоянии. К сожалению, недостаток важных нутриентов может стать препятствием на пути к активной жизни.</a:t>
            </a:r>
            <a:br/>
            <a:br/>
            <a:r>
              <a:rPr sz="1200">
                <a:solidFill>
                  <a:srgbClr val="28303C"/>
                </a:solidFill>
              </a:rPr>
              <a:t>**[Коротко об активах]** </a:t>
            </a:r>
            <a:br/>
            <a:r>
              <a:rPr sz="1200">
                <a:solidFill>
                  <a:srgbClr val="28303C"/>
                </a:solidFill>
              </a:rPr>
              <a:t>Bifolak Zincum + C + D3 включает в себя цинк, который поддерживает нормальную функцию иммунной системы, витамин C, способствующий восстановлению клеток, и витамин D3, играющий важную роль в поддержании крепости костей. Пробиотики в составе помогают поддерживать здоровую микрофлору.</a:t>
            </a:r>
            <a:br/>
            <a:br/>
            <a:r>
              <a:rPr sz="1200">
                <a:solidFill>
                  <a:srgbClr val="28303C"/>
                </a:solidFill>
              </a:rPr>
              <a:t>**[3 шага на неделю]** </a:t>
            </a:r>
            <a:br/>
            <a:r>
              <a:rPr sz="1200">
                <a:solidFill>
                  <a:srgbClr val="28303C"/>
                </a:solidFill>
              </a:rPr>
              <a:t>Итак, как включить Bifolak в свою жизнь? </a:t>
            </a:r>
            <a:br/>
            <a:r>
              <a:rPr sz="1200">
                <a:solidFill>
                  <a:srgbClr val="28303C"/>
                </a:solidFill>
              </a:rPr>
              <a:t>1. Добавьте его в утренний ритуал — это просто и удобно. </a:t>
            </a:r>
            <a:br/>
            <a:r>
              <a:rPr sz="1200">
                <a:solidFill>
                  <a:srgbClr val="28303C"/>
                </a:solidFill>
              </a:rPr>
              <a:t>2 …</a:t>
            </a:r>
          </a:p>
          <a:p>
            <a:r>
              <a:rPr sz="1600" b="1">
                <a:solidFill>
                  <a:srgbClr val="28303C"/>
                </a:solidFill>
              </a:rPr>
              <a:t>Email</a:t>
            </a:r>
          </a:p>
          <a:p>
            <a:r>
              <a:rPr sz="1200">
                <a:solidFill>
                  <a:srgbClr val="28303C"/>
                </a:solidFill>
              </a:rPr>
              <a:t>Тема: Поддержите свой иммунитет с Bifolak Zincum + C + D3!</a:t>
            </a:r>
            <a:br/>
            <a:br/>
            <a:r>
              <a:rPr sz="1200">
                <a:solidFill>
                  <a:srgbClr val="28303C"/>
                </a:solidFill>
              </a:rPr>
              <a:t>Здравствуйте!</a:t>
            </a:r>
            <a:br/>
            <a:br/>
            <a:r>
              <a:rPr sz="1200">
                <a:solidFill>
                  <a:srgbClr val="28303C"/>
                </a:solidFill>
              </a:rPr>
              <a:t>Осень — время заботы о здоровье. Мы рады представить вам Bifolak Zincum + C + D3 — комплекс, который поддерживает вашу иммунную систему и способствует общему благополучию.</a:t>
            </a:r>
            <a:br/>
            <a:br/>
            <a:r>
              <a:rPr sz="1200">
                <a:solidFill>
                  <a:srgbClr val="28303C"/>
                </a:solidFill>
              </a:rPr>
              <a:t>Сочетание цинка, витаминов C и D3 помогает организму лучше справляться с сезонными вызовами. Всего одна капсула в день — и вы на пути к поддержанию оптимального состояния!</a:t>
            </a:r>
            <a:br/>
            <a:br/>
            <a:r>
              <a:rPr sz="1200">
                <a:solidFill>
                  <a:srgbClr val="28303C"/>
                </a:solidFill>
              </a:rPr>
              <a:t>Специально для вас мы подготовили уникальное предложение: при покупке двух упаковок Bifolak Zincum + C + D3 получите третью в подарок! Это отличный способ позаботиться о себе и близких.</a:t>
            </a:r>
            <a:br/>
            <a:br/>
            <a:r>
              <a:rPr sz="1200">
                <a:solidFill>
                  <a:srgbClr val="28303C"/>
                </a:solidFill>
              </a:rPr>
              <a:t>Не упустите возможность! Закажите прямо сейчас и почувствуйте разницу.</a:t>
            </a:r>
            <a:br/>
            <a:br/>
            <a:r>
              <a:rPr sz="1200">
                <a:solidFill>
                  <a:srgbClr val="28303C"/>
                </a:solidFill>
              </a:rPr>
              <a:t>[Купить сейчас]</a:t>
            </a:r>
            <a:br/>
            <a:br/>
            <a:r>
              <a:rPr sz="1200">
                <a:solidFill>
                  <a:srgbClr val="28303C"/>
                </a:solidFill>
              </a:rPr>
              <a:t>С уважением, </a:t>
            </a:r>
            <a:br/>
            <a:r>
              <a:rPr sz="1200">
                <a:solidFill>
                  <a:srgbClr val="28303C"/>
                </a:solidFill>
              </a:rPr>
              <a:t>Ваша команда Bifolak</a:t>
            </a:r>
          </a:p>
          <a:p>
            <a:r>
              <a:rPr sz="1600" b="1">
                <a:solidFill>
                  <a:srgbClr val="28303C"/>
                </a:solidFill>
              </a:rPr>
              <a:t>AR JSON</a:t>
            </a:r>
          </a:p>
          <a:p>
            <a:r>
              <a:rPr sz="1200">
                <a:solidFill>
                  <a:srgbClr val="28303C"/>
                </a:solidFill>
              </a:rPr>
              <a:t>{</a:t>
            </a:r>
            <a:br/>
            <a:r>
              <a:rPr sz="1200">
                <a:solidFill>
                  <a:srgbClr val="28303C"/>
                </a:solidFill>
              </a:rPr>
              <a:t> "raw": "```json\n{\n \"object\": {\n \"type\": \"банка\",\n \"description\": \"Банка с Bifolak Zincum + C + D3, с ярким и привлекательным дизайном.\"\n },\n \"overlays\": [\n {\n \"type\": \"пиллар\",\n \"content\": \"Цинк способствует поддержанию нормального иммунитета.\"\n },\n {\n \"type\": \"пиллар\",\n \"content\": \"Витамин C помогает защитить клетки от окислительного стресса.\"\n },\n {\n \"type\": \"пиллар\",\n \"content\": \"Витамин D3 способствует нормальному усвоению кальция.\"\n }\n ],\n \"cta\": {\n \"text\": \"Узнайте больше\",\n \"action\": \"переход на сайт для получения дополнительной информации\"\n },\n \"slogan\": \"Поддержите свое здоровье с Bifolak!\"\n}\n```"</a:t>
            </a:r>
            <a:br/>
            <a:r>
              <a:rPr sz="1200">
                <a:solidFill>
                  <a:srgbClr val="28303C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Generated • Slide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