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Biotact Q4‑2025 Marketing Plan</a:t>
            </a:r>
          </a:p>
          <a:p>
            <a:r>
              <a:t>+ IE‑Agent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Seasonal focus • 12‑week content plan • Examples • Targeting/KPIs • Agent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Insights (Q4‑2025)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IMMUNOCOMPLEX: Immunocomplex: фокус на иммунная защита, энергия; 'пиллары': бета-глюкан, витамин C, цинк.</a:t>
            </a:r>
          </a:p>
          <a:p>
            <a:pPr/>
            <a:r>
              <a:t>• IMMUNOCOMPLEX_KIDS: Immunocomplex Kids: фокус на детский иммунитет, защита в школе/садике; 'пиллары': витамин C, цинк, D3.</a:t>
            </a:r>
          </a:p>
          <a:p>
            <a:pPr/>
            <a:r>
              <a:t>• BIFOLAK_ZINCUM_C_D3: Bifolak Zincum + C + D3: фокус на дыхательные пути, иммунитет; 'пиллары': цинк, витамин C, витамин D3.</a:t>
            </a:r>
          </a:p>
          <a:p>
            <a:pPr/>
            <a:r>
              <a:t>• CALCIY_TRIACTIVE_D3: Calciy Triactive D3: фокус на кости, зубы; 'пиллары': кальций цитрат, витамин D3, витамины группы B.</a:t>
            </a:r>
          </a:p>
          <a:p>
            <a:pPr/>
            <a:r>
              <a:t>• DERMACOMPLEX: Dermacomplex: фокус на кожа, волосы; 'пиллары': кверцетин, бромелаин, биотин.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Plan: Weeks 40–43 (examples)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Нед.1 2025-09-29–2025-10-05 · Instagram · IMMUNOCOMPLEX_KIDS · Reels: 3 признака/лайфхак</a:t>
            </a:r>
          </a:p>
          <a:p>
            <a:pPr/>
            <a:r>
              <a:t>Нед.1 2025-09-29–2025-10-05 · Site · BIFOLAK_ZINCUM_C_D3 · Гайд/Чек-лист</a:t>
            </a:r>
          </a:p>
          <a:p>
            <a:pPr/>
            <a:r>
              <a:t>Нед.1 2025-09-29–2025-10-05 · Email · BIFOLAK_MAGNIY · Персонализированная рассылка + bundle</a:t>
            </a:r>
          </a:p>
          <a:p>
            <a:pPr/>
            <a:r>
              <a:t>Нед.1 2025-09-29–2025-10-05 · Partners · OPHTALMOCOMPLEX · POS-видео/плакат + QR</a:t>
            </a:r>
          </a:p>
          <a:p>
            <a:pPr/>
            <a:r>
              <a:t>Нед.1 2025-09-29–2025-10-05 · Instagram · CALCIY_TRIACTIVE_D3 · Reels: 3 признака/лайфхак</a:t>
            </a:r>
          </a:p>
          <a:p>
            <a:pPr/>
            <a:r>
              <a:t>Нед.2 2025-10-06–2025-10-12 · Site · BIFOLAK_ZINCUM_C_D3 · Гайд/Чек-лист</a:t>
            </a:r>
          </a:p>
          <a:p>
            <a:pPr/>
            <a:r>
              <a:t>Нед.2 2025-10-06–2025-10-12 · Email · BIFOLAK_MAGNIY · Персонализированная рассылка + bundle</a:t>
            </a:r>
          </a:p>
          <a:p>
            <a:pPr/>
            <a:r>
              <a:t>Нед.2 2025-10-06–2025-10-12 · Email · OPHTALMOCOMPLEX · Персонализированная рассылка + bundle</a:t>
            </a:r>
          </a:p>
          <a:p>
            <a:pPr/>
            <a:r>
              <a:t>Нед.2 2025-10-06–2025-10-12 · Podcast · CALCIY_TRIACTIVE_D3 · Inside Talk: мини-выпуск 10–12 мин</a:t>
            </a:r>
          </a:p>
          <a:p>
            <a:pPr/>
            <a:r>
              <a:t>Нед.2 2025-10-06–2025-10-12 · Site · DERMACOMPLEX · Гайд/Чек-лист</a:t>
            </a:r>
          </a:p>
          <a:p>
            <a:pPr/>
            <a:r>
              <a:t>Нед.3 2025-10-13–2025-10-19 · Podcast · BIFOLAK_MAGNIY · Inside Talk: мини-выпуск 10–12 мин</a:t>
            </a:r>
          </a:p>
          <a:p>
            <a:pPr/>
            <a:r>
              <a:t>Нед.3 2025-10-13–2025-10-19 · Email · OPHTALMOCOMPLEX · Персонализированная рассылка + bundle</a:t>
            </a:r>
          </a:p>
          <a:p>
            <a:pPr/>
            <a:r>
              <a:t>Нед.3 2025-10-13–2025-10-19 · Site · CALCIY_TRIACTIVE_D3 · Гайд/Чек-лист</a:t>
            </a:r>
          </a:p>
          <a:p>
            <a:pPr/>
            <a:r>
              <a:t>Нед.3 2025-10-13–2025-10-19 · Email · DERMACOMPLEX · Персонализированная рассылка + bundle</a:t>
            </a:r>
          </a:p>
          <a:p>
            <a:pPr/>
            <a:r>
              <a:t>Нед.3 2025-10-13–2025-10-19 · Partners · IMMUNOCOMPLEX · POS-видео/плакат + QR</a:t>
            </a:r>
          </a:p>
          <a:p>
            <a:pPr/>
            <a:r>
              <a:t>Нед.4 2025-10-20–2025-10-26 · Partners · OPHTALMOCOMPLEX · POS-видео/плакат + QR</a:t>
            </a:r>
          </a:p>
          <a:p>
            <a:pPr/>
            <a:r>
              <a:t>Нед.4 2025-10-20–2025-10-26 · Instagram · CALCIY_TRIACTIVE_D3 · Reels: 3 признака/лайфхак</a:t>
            </a:r>
          </a:p>
          <a:p>
            <a:pPr/>
            <a:r>
              <a:t>Нед.4 2025-10-20–2025-10-26 · Site · DERMACOMPLEX · Гайд/Чек-лист</a:t>
            </a:r>
          </a:p>
          <a:p>
            <a:pPr/>
            <a:r>
              <a:t>Нед.4 2025-10-20–2025-10-26 · Instagram · IMMUNOCOMPLEX · Reels: 3 признака/лайфхак</a:t>
            </a:r>
          </a:p>
          <a:p>
            <a:pPr/>
            <a:r>
              <a:t>Нед.4 2025-10-20–2025-10-26 · AR · IMMUNOCOMPLEX_KIDS · AR-фильтр/скан баночки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— IMMUNOCOMPLEX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ar_prompt.txt:</a:t>
            </a:r>
            <a:br/>
            <a:r>
              <a:t>AR-sahna: Immunocomplex bankasi oq fon ustida. Elementlar qatlamma-qatlam paydo bo‘ladi: “Beta-glukan • C • Zn • Se • Probiotiklar” piktogrammalari.</a:t>
            </a:r>
            <a:br/>
            <a:r>
              <a:t>Interaktiv tugma: “Skanerla → Bil!”.</a:t>
            </a:r>
            <a:br/>
            <a:r>
              <a:t>Subtitrlarda mini-reja: “Uyqu • Harakat • Iliq ovqat • Kunlik qabul”.</a:t>
            </a:r>
          </a:p>
          <a:p>
            <a:pPr/>
            <a:r>
              <a:t>instagram_ru.txt:</a:t>
            </a:r>
            <a:br/>
            <a:r>
              <a:t>Иммунитет — это не удача, а режим. </a:t>
            </a:r>
            <a:br/>
            <a:r>
              <a:t>**Immunocomplex** — поддержка на каждый день: бета-глюкан, витамин C, цинк, селен + пробиотики для усвоения. </a:t>
            </a:r>
            <a:br/>
            <a:r>
              <a:t>Почему работает: сочетание компонентов помогает запускать клеточные механизмы защиты и поддерживать энергию в сезон простуд.</a:t>
            </a:r>
            <a:br/>
            <a:br/>
            <a:r>
              <a:t>Как применять (мини-план 10 дней):</a:t>
            </a:r>
            <a:br/>
            <a:r>
              <a:t>• Сон 7–8 часов + вечерний теплий напиток</a:t>
            </a:r>
            <a:br/>
            <a:r>
              <a:t>• 20–30 мин прогулки или домашняя разминка</a:t>
            </a:r>
            <a:br/>
            <a:r>
              <a:t>• Рацион: белок + тёплые супы + вода</a:t>
            </a:r>
            <a:br/>
            <a:r>
              <a:t>• Ежедневный приём Immunocomplex</a:t>
            </a:r>
            <a:br/>
            <a:br/>
            <a:r>
              <a:t>Итог: меньше «качелей» состояния и больше стабильности в рутине. </a:t>
            </a:r>
            <a:br/>
            <a:r>
              <a:t>#Biotact #Immunocomplex #ОсеньБезПростуд #FamilyCare</a:t>
            </a:r>
          </a:p>
          <a:p>
            <a:pPr/>
            <a:r>
              <a:t>instagram_uz.txt:</a:t>
            </a:r>
            <a:br/>
            <a:r>
              <a:t>Immunitet – tasodif emas, rejimdir. </a:t>
            </a:r>
            <a:br/>
            <a:r>
              <a:t>**Immunocomplex** – har kunlik qo‘llab-quvvatlov: beta-glukan, C vitamini, rux, selen + o‘zlashtirish uchun probiotiklar. </a:t>
            </a:r>
            <a:br/>
            <a:r>
              <a:t>Nega ishlaydi: komponentlar birgalikda hujayraviy himoya mexanizmlarini faollashtiradi va shamollash mavsumida energiyani ushlab turadi.</a:t>
            </a:r>
            <a:br/>
            <a:br/>
            <a:r>
              <a:t>Qo‘llash (10 kunlik mini-reja):</a:t>
            </a:r>
            <a:br/>
            <a:r>
              <a:t>• Uyqu 7–8 soat + kechqurun issiq ichimlik</a:t>
            </a:r>
            <a:br/>
            <a:r>
              <a:t>• 20–30 daqiqa sayr yoki uy mashqlari</a:t>
            </a:r>
            <a:br/>
            <a:r>
              <a:t>• Ratsion: oqsil + iliq sho‘rvalar + suv</a:t>
            </a:r>
            <a:br/>
            <a:r>
              <a:t>• Immunocomplex’ni har kuni qabul qilish</a:t>
            </a:r>
            <a:br/>
            <a:br/>
            <a:r>
              <a:t>Natija: holatdagi “tebranishlar” kamroq, kundalik rejim barqarorroq.</a:t>
            </a:r>
            <a:br/>
            <a:r>
              <a:t>#Biotact #Immunocomplex #KuzdaSog‘lom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— OPHTALMOCOMPLEX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podcast_ru.txt:</a:t>
            </a:r>
            <a:br/>
            <a:r>
              <a:t>Тема: Экранная усталость и формула AREDS-2 простыми словами</a:t>
            </a:r>
            <a:br/>
            <a:br/>
            <a:r>
              <a:t>1) Почему глаза «шумят» к вечеру и как это связано с синим светом.</a:t>
            </a:r>
            <a:br/>
            <a:r>
              <a:t>2) AREDS-2: лютеин + зеаксантин + витамин A/E/C и рутин — поддержка макулы и контрастности.</a:t>
            </a:r>
            <a:br/>
            <a:r>
              <a:t>3) Мини-план на выходные: 24 часа без уведомлений, дыхательная пауза 3×в день, зарядка для глаз (3 минуты).</a:t>
            </a:r>
            <a:br/>
            <a:r>
              <a:t>4) Когда уместно добавить **Ophtalmocomplex** и как сочетать с режимом экрана.</a:t>
            </a:r>
            <a:br/>
            <a:br/>
            <a:r>
              <a:t>Завершение: чек-лист «Офисные глаза» + ссылка на гайд на сайте Biotact.</a:t>
            </a:r>
          </a:p>
          <a:p>
            <a:pPr/>
            <a:r>
              <a:t>podcast_uz.txt:</a:t>
            </a:r>
            <a:br/>
            <a:r>
              <a:t>Mavzu: Ekran charchog‘i va AREDS-2 formulasini oddiy tilda</a:t>
            </a:r>
            <a:br/>
            <a:br/>
            <a:r>
              <a:t>1) Nega kechga borib ko‘zlar “shovqinlaydi” va bu ko‘k nur bilan qanday bog‘liq.</a:t>
            </a:r>
            <a:br/>
            <a:r>
              <a:t>2) AREDS-2: lutein + zeaksantin + A/E/C vitaminlari va rutozid — makula va kontrastni qo‘llab-quvvatlaydi.</a:t>
            </a:r>
            <a:br/>
            <a:r>
              <a:t>3) Dam olish reja: 24 soat bildirishnomalarsiz, kuniga 3 marta nafas tanaffusi, ko‘z mashqlari (3 daqiqa).</a:t>
            </a:r>
            <a:br/>
            <a:r>
              <a:t>4) Qachon **Ophtalmocomplex** qo‘shish va ekran rejimi bilan qanday uyg‘unlashtirish.</a:t>
            </a:r>
            <a:br/>
            <a:br/>
            <a:r>
              <a:t>Yakun: “Ofis ko‘zlari” chek-listi + Biotact saytiga yo‘llanma.</a:t>
            </a:r>
          </a:p>
          <a:p>
            <a:pPr/>
            <a:r>
              <a:t>visual_prompt.txt:</a:t>
            </a:r>
            <a:br/>
            <a:r>
              <a:t>YouTube cover: “AREDS-2: Eyes &amp; Blue Light” — toza fon, ko‘k gradient, ko‘z silueti, pastda piktogrammalar: lutein • zeaxanthin • A/E/C • rutin.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— DERMACOMPLEX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instagram_ru.txt:</a:t>
            </a:r>
            <a:br/>
            <a:r>
              <a:t>Праздничное сияние — изнутри. </a:t>
            </a:r>
            <a:br/>
            <a:r>
              <a:t>**Dermacomplex**: кверцетин и бромелаин — баланс кожи, биотин + цинк + селен — волосы и ногти, витамины A/E/C — тонус и защита.</a:t>
            </a:r>
            <a:br/>
            <a:r>
              <a:t>Мини-ритуал на 14 дней: вода + белок + сон + ежедневный приём Dermacomplex.</a:t>
            </a:r>
            <a:br/>
            <a:br/>
            <a:r>
              <a:t>Совет: добавьте тёплый омега-ужин (лосось/скумбрия + гарнир), избегайте “сахарных пиков” — кожа ответит благодарностью.</a:t>
            </a:r>
            <a:br/>
            <a:r>
              <a:t>#Biotact #Dermacomplex #BeautyFromWithin</a:t>
            </a:r>
          </a:p>
          <a:p>
            <a:pPr/>
            <a:r>
              <a:t>instagram_uz.txt:</a:t>
            </a:r>
            <a:br/>
            <a:r>
              <a:t>Bayram oldi yaltirash — ichkaridan. </a:t>
            </a:r>
            <a:br/>
            <a:r>
              <a:t>**Dermacomplex**: kversetin va bromelayn — teri balansi, biotin + rux + selen — soch va tirnoqlar, A/E/C vitaminlari — tonus va himoya.</a:t>
            </a:r>
            <a:br/>
            <a:r>
              <a:t>14 kunlik odat: suv + oqsil + uyqu + har kuni Dermacomplex.</a:t>
            </a:r>
            <a:br/>
            <a:br/>
            <a:r>
              <a:t>Maslahat: iliq “omega-kechki ovqat” (losos/skumbriya + garnir), “shakar cho‘qqilari”dan saqlaning — teri minnatdor bo‘ladi.</a:t>
            </a:r>
            <a:br/>
            <a:r>
              <a:t>#Biotact #Dermacomplex #IchkiGozallik</a:t>
            </a:r>
          </a:p>
          <a:p>
            <a:pPr/>
            <a:r>
              <a:t>visual_prompt.txt:</a:t>
            </a:r>
            <a:br/>
            <a:r>
              <a:t>IG Reels: bankaning yonida yengil boke, qizil mevalar va sitrus; minimal tipografika: “20 days to glow”. Soft-light, slow pan.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Targeting / KPI (samples)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IMMUNOCOMPLEX: segment=широкий wellness | budget≈€260 | KPI={'ER': 3.5, 'CTR': 2.0}</a:t>
            </a:r>
          </a:p>
          <a:p>
            <a:pPr/>
            <a:r>
              <a:t>IMMUNOCOMPLEX_KIDS: segment=родители/дети 4–12 | budget≈€300 | KPI={'ER': 5, 'CTR': 2.5, 'Conv': 1.0}</a:t>
            </a:r>
          </a:p>
          <a:p>
            <a:pPr/>
            <a:r>
              <a:t>BIFOLAK_ZINCUM_C_D3: segment=широкий wellness | budget≈€260 | KPI={'ER': 3.5, 'CTR': 2.0}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IE‑Agent Architecture (Prototype)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Modules:</a:t>
            </a:r>
          </a:p>
          <a:p>
            <a:r>
              <a:t>• analyzer.py — сезонные инсайты / приоритет SKU</a:t>
            </a:r>
          </a:p>
          <a:p>
            <a:r>
              <a:t>• planner.py — 12‑недельный план (каналы/форматы)</a:t>
            </a:r>
          </a:p>
          <a:p>
            <a:r>
              <a:t>• generator.py — тексты + AR/визуал промпты</a:t>
            </a:r>
          </a:p>
          <a:p>
            <a:r>
              <a:t>• targeting.py — сегменты/бюджеты/KPIs</a:t>
            </a:r>
          </a:p>
          <a:p>
            <a:r>
              <a:t>• exporter.py — CSV/JSON/тексты</a:t>
            </a:r>
          </a:p>
          <a:p/>
          <a:p>
            <a:r>
              <a:t>Расширение: подключить LLM в generator.py (режим llm), экспорт в Sheets/Notion.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Утвердить тональность (RU/UZ) и рубрикатор по каналам</a:t>
            </a:r>
          </a:p>
          <a:p>
            <a:r>
              <a:t>2) Сформировать PDF/презентацию с дизайном (обложка, палитра, mockups)</a:t>
            </a:r>
          </a:p>
          <a:p>
            <a:r>
              <a:t>3) (Опционально) подключить LLM‑режим для генерации длинных скриптов</a:t>
            </a:r>
          </a:p>
          <a:p>
            <a:r>
              <a:t>4) Передать CSV в продакшн (Sheets/Notion + Trello/Jira)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