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4937760"/>
            <a:ext cx="12191695" cy="192024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097280"/>
            <a:ext cx="1033272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400" b="1">
                <a:solidFill>
                  <a:srgbClr val="FFFFFF"/>
                </a:solidFill>
                <a:latin typeface="Calibri"/>
              </a:rPr>
              <a:t>Biotact Q4‑2025 Marketing Plan + IE‑Agent Prototype</a:t>
            </a:r>
          </a:p>
          <a:p>
            <a:pPr algn="l"/>
            <a:r>
              <a:rPr sz="2000">
                <a:solidFill>
                  <a:srgbClr val="FFFFFF"/>
                </a:solidFill>
                <a:latin typeface="Calibri"/>
              </a:rPr>
              <a:t>Seasonal focus • 12‑week plan • Examples • Targeting •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Calibri"/>
              </a:rPr>
              <a:t>Seasonal Insights (Q4‑2025)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07899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• IMMUNOCOMPLEX: Immunocomplex: фокус на иммунная защита, энергия; 'пиллары': бета-глюкан, витамин C, цинк.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• IMMUNOCOMPLEX_KIDS: Immunocomplex Kids: фокус на детский иммунитет, защита в школе/садике; 'пиллары': витамин C, цинк, D3.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• BIFOLAK_ZINCUM_C_D3: Bifolak Zincum + C + D3: фокус на дыхательные пути, иммунитет; 'пиллары': цинк, витамин C, витамин D3.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• CALCIY_TRIACTIVE_D3: Calciy Triactive D3: фокус на кости, зубы; 'пиллары': кальций цитрат, витамин D3, витамины группы B.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• DERMACOMPLEX: Dermacomplex: фокус на кожа, волосы; 'пиллары': кверцетин, бромелаин, биотин.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Calibri"/>
              </a:rPr>
              <a:t>Content Plan — Weeks 40–43 (sample)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1520" y="1828800"/>
          <a:ext cx="10972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195942">
                <a:tc>
                  <a:txBody>
                    <a:bodyPr/>
                    <a:lstStyle/>
                    <a:p>
                      <a:r>
                        <a:rPr b="1" sz="1400">
                          <a:latin typeface="Calibri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400">
                          <a:latin typeface="Calibri"/>
                        </a:rPr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400">
                          <a:latin typeface="Calibri"/>
                        </a:rPr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400">
                          <a:latin typeface="Calibri"/>
                        </a:rP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400">
                          <a:latin typeface="Calibri"/>
                        </a:rPr>
                        <a:t>Topic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IMMUNOCOMPLEX_KIDS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Reels: 3 признака/лайфхак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BIFOLAK_ZINCUM_C_D3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Гайд/Чек-лист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Персонализированная рассылка + bundle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POS-видео/плакат + QR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Reels: 3 признака/лайфхак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BIFOLAK_ZINCUM_C_D3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Гайд/Чек-лист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Персонализированная рассылка + bundle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Персонализированная рассылка + bundle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Podcast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Inside Talk: мини-выпуск 10–12 мин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DERMACOMPLEX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Гайд/Чек-лист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Podcast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Inside Talk: мини-выпуск 10–12 мин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Персонализированная рассылка + bundle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Гайд/Чек-лист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DERMACOMPLEX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Персонализированная рассылка + bundle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IMMUNOCOMPLEX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POS-видео/плакат + QR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POS-видео/плакат + QR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Reels: 3 признака/лайфхак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DERMACOMPLEX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Гайд/Чек-лист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IMMUNOCOMPLEX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Reels: 3 признака/лайфхак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IMMUNOCOMPLEX_KIDS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latin typeface="Calibri"/>
                        </a:rPr>
                        <a:t>AR-фильтр/скан баночки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  <a:latin typeface="Calibri"/>
              </a:rPr>
              <a:t>Examples — IMMUNOCOMPLEX (RU/UZ)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828800"/>
            <a:ext cx="5257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>
                <a:solidFill>
                  <a:srgbClr val="28303C"/>
                </a:solidFill>
                <a:latin typeface="Calibri"/>
              </a:rPr>
              <a:t>RU</a:t>
            </a:r>
          </a:p>
          <a:p>
            <a:r>
              <a:rPr sz="1400">
                <a:solidFill>
                  <a:srgbClr val="28303C"/>
                </a:solidFill>
                <a:latin typeface="Calibri"/>
              </a:rPr>
              <a:t>instagram_ru.txt: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Иммунитет — это не удача, а режим. 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**Immunocomplex** — поддержка на каждый день: бета-глюкан, витамин C, цинк, селен + пробиотики для усвоения. 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Почему работает: сочетание компонентов помогает запускать клеточные механизмы защиты и поддерживать энергию в сезон простуд.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Как применять (мини-план 10 дней):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• Сон 7–8 часов + вечерний теплий напиток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• 20–30 мин прогулки или домашняя разминка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• Рацион: белок + тёплые супы + вода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• Ежедневный приём Immunocomplex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Итог: меньше «качелей» состояния и больше стабильности в рутине. 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#Biotact #Immunocomplex #ОсеньБезПростуд #FamilyCare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9320" y="1828800"/>
            <a:ext cx="57150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>
                <a:solidFill>
                  <a:srgbClr val="28303C"/>
                </a:solidFill>
                <a:latin typeface="Calibri"/>
              </a:rPr>
              <a:t>UZ</a:t>
            </a:r>
          </a:p>
          <a:p>
            <a:r>
              <a:rPr sz="1400">
                <a:solidFill>
                  <a:srgbClr val="28303C"/>
                </a:solidFill>
                <a:latin typeface="Calibri"/>
              </a:rPr>
              <a:t>instagram_uz.txt: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Immunitet – tasodif emas, rejimdir. 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**Immunocomplex** – har kunlik qo‘llab-quvvatlov: beta-glukan, C vitamini, rux, selen + o‘zlashtirish uchun probiotiklar. 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Nega ishlaydi: komponentlar birgalikda hujayraviy himoya mexanizmlarini faollashtiradi va shamollash mavsumida energiyani ushlab turadi.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Qo‘llash (10 kunlik mini-reja):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• Uyqu 7–8 soat + kechqurun issiq ichimlik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• 20–30 daqiqa sayr yoki uy mashqlari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• Ratsion: oqsil + iliq sho‘rvalar + suv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• Immunocomplex’ni har kuni qabul qilish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Natija: holatdagi “tebranishlar” kamroq, kundalik rejim barqarorroq.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#Biotact #Immunocomplex #KuzdaSog‘lom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  <a:latin typeface="Calibri"/>
              </a:rPr>
              <a:t>Examples — OPHTALMOCOMPLEX (RU/UZ)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828800"/>
            <a:ext cx="5257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>
                <a:solidFill>
                  <a:srgbClr val="28303C"/>
                </a:solidFill>
                <a:latin typeface="Calibri"/>
              </a:rPr>
              <a:t>RU</a:t>
            </a:r>
          </a:p>
          <a:p>
            <a:r>
              <a:rPr sz="1400">
                <a:solidFill>
                  <a:srgbClr val="28303C"/>
                </a:solidFill>
                <a:latin typeface="Calibri"/>
              </a:rPr>
              <a:t>podcast_ru.txt: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Тема: Экранная усталость и формула AREDS-2 простыми словами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1) Почему глаза «шумят» к вечеру и как это связано с синим светом.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2) AREDS-2: лютеин + зеаксантин + витамин A/E/C и рутин — поддержка макулы и контрастности.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3) Мини-план на выходные: 24 часа без уведомлений, дыхательная пауза 3×в день, зарядка для глаз (3 минуты).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4) Когда уместно добавить **Ophtalmocomplex** и как сочетать с режимом экрана.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Завершение: чек-лист «Офисные глаза» + ссылка на гайд на сайте Biotact.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9320" y="1828800"/>
            <a:ext cx="57150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>
                <a:solidFill>
                  <a:srgbClr val="28303C"/>
                </a:solidFill>
                <a:latin typeface="Calibri"/>
              </a:rPr>
              <a:t>UZ</a:t>
            </a:r>
          </a:p>
          <a:p>
            <a:r>
              <a:rPr sz="1400">
                <a:solidFill>
                  <a:srgbClr val="28303C"/>
                </a:solidFill>
                <a:latin typeface="Calibri"/>
              </a:rPr>
              <a:t>podcast_uz.txt: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Mavzu: Ekran charchog‘i va AREDS-2 formulasini oddiy tilda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1) Nega kechga borib ko‘zlar “shovqinlaydi” va bu ko‘k nur bilan qanday bog‘liq.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2) AREDS-2: lutein + zeaksantin + A/E/C vitaminlari va rutozid — makula va kontrastni qo‘llab-quvvatlaydi.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3) Dam olish reja: 24 soat bildirishnomalarsiz, kuniga 3 marta nafas tanaffusi, ko‘z mashqlari (3 daqiqa).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4) Qachon **Ophtalmocomplex** qo‘shish va ekran rejimi bilan qanday uyg‘unlashtirish.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Yakun: “Ofis ko‘zlari” chek-listi + Biotact saytiga yo‘llanma.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  <a:latin typeface="Calibri"/>
              </a:rPr>
              <a:t>Examples — DERMACOMPLEX (RU/UZ)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828800"/>
            <a:ext cx="5257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>
                <a:solidFill>
                  <a:srgbClr val="28303C"/>
                </a:solidFill>
                <a:latin typeface="Calibri"/>
              </a:rPr>
              <a:t>RU</a:t>
            </a:r>
          </a:p>
          <a:p>
            <a:r>
              <a:rPr sz="1400">
                <a:solidFill>
                  <a:srgbClr val="28303C"/>
                </a:solidFill>
                <a:latin typeface="Calibri"/>
              </a:rPr>
              <a:t>instagram_ru.txt: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Праздничное сияние — изнутри. 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**Dermacomplex**: кверцетин и бромелаин — баланс кожи, биотин + цинк + селен — волосы и ногти, витамины A/E/C — тонус и защита.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Мини-ритуал на 14 дней: вода + белок + сон + ежедневный приём Dermacomplex.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Совет: добавьте тёплый омега-ужин (лосось/скумбрия + гарнир), избегайте “сахарных пиков” — кожа ответит благодарностью.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#Biotact #Dermacomplex #BeautyFromWithin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9320" y="1828800"/>
            <a:ext cx="57150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sz="1600">
                <a:solidFill>
                  <a:srgbClr val="28303C"/>
                </a:solidFill>
                <a:latin typeface="Calibri"/>
              </a:rPr>
              <a:t>UZ</a:t>
            </a:r>
          </a:p>
          <a:p>
            <a:r>
              <a:rPr sz="1400">
                <a:solidFill>
                  <a:srgbClr val="28303C"/>
                </a:solidFill>
                <a:latin typeface="Calibri"/>
              </a:rPr>
              <a:t>instagram_uz.txt: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Bayram oldi yaltirash — ichkaridan. 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**Dermacomplex**: kversetin va bromelayn — teri balansi, biotin + rux + selen — soch va tirnoqlar, A/E/C vitaminlari — tonus va himoya.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14 kunlik odat: suv + oqsil + uyqu + har kuni Dermacomplex.</a:t>
            </a:r>
            <a:br/>
            <a:br/>
            <a:r>
              <a:rPr sz="1400">
                <a:solidFill>
                  <a:srgbClr val="28303C"/>
                </a:solidFill>
                <a:latin typeface="Calibri"/>
              </a:rPr>
              <a:t>Maslahat: iliq “omega-kechki ovqat” (losos/skumbriya + garnir), “shakar cho‘qqilari”dan saqlaning — teri minnatdor bo‘ladi.</a:t>
            </a:r>
            <a:br/>
            <a:r>
              <a:rPr sz="1400">
                <a:solidFill>
                  <a:srgbClr val="28303C"/>
                </a:solidFill>
                <a:latin typeface="Calibri"/>
              </a:rPr>
              <a:t>#Biotact #Dermacomplex #IchkiGozallik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Calibri"/>
              </a:rPr>
              <a:t>Targeting &amp; KPIs (samples)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07899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IMMUNOCOMPLEX → segment: широкий wellness • budget≈€260 • KPI: {'ER': 3.5, 'CTR': 2.0}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IMMUNOCOMPLEX_KIDS → segment: родители/дети 4–12 • budget≈€300 • KPI: {'ER': 5, 'CTR': 2.5, 'Conv': 1.0}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BIFOLAK_ZINCUM_C_D3 → segment: широкий wellness • budget≈€260 • KPI: {'ER': 3.5, 'CTR': 2.0}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Calibri"/>
              </a:rPr>
              <a:t>IE‑Agent Architecture (Prototype)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07899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analyzer.py — сезонные инсайты, приоритет SKU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planner.py — 12‑недельный план по каналам/форматам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generator.py — тексты (IG/Email/Podcast) + AR/visual промпты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targeting.py — сегменты/бюджеты/KPI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exporter.py — CSV/JSON/тексты; легко добавить Sheets/Notion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Расширение: LLM‑режим генерации в generator.py (без ломки структуры)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Calibri"/>
              </a:rPr>
              <a:t>Next 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07899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Утвердить RU/UZ тональность и палитру (brand look)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Экспорт плана в Sheets/Notion + постановка задач (Trello/Jira)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Опционально: включить LLM‑режим для длинных сценариев</a:t>
            </a:r>
          </a:p>
          <a:p>
            <a:pPr/>
            <a:r>
              <a:rPr sz="1800">
                <a:solidFill>
                  <a:srgbClr val="28303C"/>
                </a:solidFill>
                <a:latin typeface="Calibri"/>
              </a:rPr>
              <a:t>Собрать финальный PDF на базе этой презентации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