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32918400" cy="38404800"/>
  <p:notesSz cx="9144000" cy="6858000"/>
  <p:defaultTextStyle>
    <a:defPPr>
      <a:defRPr lang="en-U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24" d="100"/>
          <a:sy n="24" d="100"/>
        </p:scale>
        <p:origin x="11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E41BE-1FC6-4348-8ED2-6FC43DE9EE94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857250"/>
            <a:ext cx="1984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7C87C-A30A-6B4A-8557-69AD538F5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1221913" rtl="1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87C-A30A-6B4A-8557-69AD538F52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285233"/>
            <a:ext cx="27980640" cy="133705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171413"/>
            <a:ext cx="24688800" cy="927226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044700"/>
            <a:ext cx="7098030" cy="325462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044700"/>
            <a:ext cx="20882610" cy="325462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9574541"/>
            <a:ext cx="28392120" cy="1597532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5701001"/>
            <a:ext cx="28392120" cy="840104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0223500"/>
            <a:ext cx="1399032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0223500"/>
            <a:ext cx="1399032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044708"/>
            <a:ext cx="28392120" cy="7423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9414513"/>
            <a:ext cx="13926024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4028420"/>
            <a:ext cx="13926024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9414513"/>
            <a:ext cx="13994608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4028420"/>
            <a:ext cx="13994608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5529588"/>
            <a:ext cx="16664940" cy="272923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5529588"/>
            <a:ext cx="16664940" cy="272923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0223500"/>
            <a:ext cx="283921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EFF1-2B97-8B4C-BCB5-21A0FE695A5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5A0E-4F5A-6649-8DED-5166F0AA7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32918400" cy="344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97553"/>
            <a:ext cx="3291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</a:rPr>
              <a:t>Sudoku AR solver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33600"/>
            <a:ext cx="3291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20829" rtl="1"/>
            <a:r>
              <a:rPr lang="he-IL" altLang="he-IL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סטודנט </a:t>
            </a:r>
            <a:r>
              <a:rPr lang="he-IL" altLang="en-US" sz="6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שנה''ל</a:t>
            </a:r>
            <a:r>
              <a:rPr lang="he-IL" alt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e-IL" altLang="en-US" sz="6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תשע''ט</a:t>
            </a:r>
            <a:r>
              <a:rPr lang="he-IL" alt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סמסטר</a:t>
            </a:r>
            <a:r>
              <a:rPr lang="he-IL" altLang="he-IL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ב':</a:t>
            </a:r>
            <a:r>
              <a:rPr lang="he-IL" alt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e-IL" alt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יהודה ידיד</a:t>
            </a:r>
            <a:r>
              <a:rPr lang="he-IL" alt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he-IL" altLang="he-IL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מרצה: ד״ר יונתן רובין</a:t>
            </a:r>
            <a:endParaRPr lang="he-IL" altLang="he-IL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70" y="3589302"/>
            <a:ext cx="7594600" cy="7340600"/>
          </a:xfrm>
          <a:noFill/>
          <a:ln w="76200">
            <a:noFill/>
          </a:ln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6664940" y="4267200"/>
            <a:ext cx="15593060" cy="33782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smtClean="0"/>
              <a:t>Overview</a:t>
            </a:r>
            <a:endParaRPr lang="he-IL" sz="8000" b="1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6000" dirty="0" smtClean="0"/>
              <a:t>סביבה: </a:t>
            </a:r>
            <a:r>
              <a:rPr lang="en-US" sz="6000" dirty="0" err="1" smtClean="0"/>
              <a:t>Jupyter</a:t>
            </a:r>
            <a:r>
              <a:rPr lang="en-US" sz="6000" dirty="0" smtClean="0"/>
              <a:t> Notebook</a:t>
            </a:r>
            <a:endParaRPr lang="he-IL" sz="6000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6000" dirty="0" smtClean="0"/>
              <a:t>שפה: </a:t>
            </a:r>
            <a:r>
              <a:rPr lang="en-US" sz="6000" dirty="0" smtClean="0"/>
              <a:t>Python 3.7</a:t>
            </a:r>
            <a:endParaRPr lang="he-IL" sz="6000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6000" dirty="0" smtClean="0"/>
              <a:t>מטרה: לפתור סודוקו בעזרת המצלמה ולהציג את הפתרון על התמונה (מציאות רבודה </a:t>
            </a:r>
            <a:r>
              <a:rPr lang="mr-IN" sz="6000" dirty="0" smtClean="0"/>
              <a:t>–</a:t>
            </a:r>
            <a:r>
              <a:rPr lang="he-IL" sz="6000" dirty="0" smtClean="0"/>
              <a:t> </a:t>
            </a:r>
            <a:r>
              <a:rPr lang="en-US" sz="6000" dirty="0" smtClean="0"/>
              <a:t>AR</a:t>
            </a:r>
            <a:r>
              <a:rPr lang="he-IL" sz="6000" dirty="0" smtClean="0"/>
              <a:t>).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smtClean="0"/>
              <a:t>Model</a:t>
            </a:r>
            <a:endParaRPr lang="he-IL" sz="8000" b="1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6000" dirty="0" smtClean="0"/>
              <a:t>השתמשתי במודל </a:t>
            </a:r>
            <a:r>
              <a:rPr lang="en-US" sz="6000" dirty="0" smtClean="0"/>
              <a:t>SVM</a:t>
            </a:r>
            <a:r>
              <a:rPr lang="he-IL" sz="6000" dirty="0" smtClean="0"/>
              <a:t> המתאים לסיווג נתונים, אני משתמש בו כדי לזהות את המספר המופיע בתמונה</a:t>
            </a:r>
            <a:endParaRPr lang="en-US" sz="6000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60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smtClean="0"/>
              <a:t>Dataset</a:t>
            </a:r>
            <a:endParaRPr lang="he-IL" sz="8000" b="1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6000" dirty="0" smtClean="0"/>
              <a:t>כדי לזהות את המספרים של הסודוקו הייתי צריך ליצור </a:t>
            </a:r>
            <a:r>
              <a:rPr lang="en-US" sz="6000" dirty="0" smtClean="0"/>
              <a:t>Dataset</a:t>
            </a:r>
            <a:r>
              <a:rPr lang="he-IL" sz="6000" dirty="0" smtClean="0"/>
              <a:t> של מספרים 1-9 בגופנים שונים על מנת לאמן את המודל </a:t>
            </a:r>
            <a:r>
              <a:rPr lang="en-US" sz="6000" dirty="0" smtClean="0"/>
              <a:t>SVM</a:t>
            </a:r>
            <a:endParaRPr lang="he-IL" sz="6000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60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smtClean="0"/>
              <a:t>Process Pipeline</a:t>
            </a:r>
            <a:endParaRPr lang="he-IL" sz="8000" b="1" dirty="0" smtClean="0"/>
          </a:p>
          <a:p>
            <a:pPr marL="1143000" indent="-1143000" algn="r" defTabSz="914400" rtl="1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he-IL" sz="6000" dirty="0" smtClean="0"/>
              <a:t>אימון המודל </a:t>
            </a:r>
            <a:r>
              <a:rPr lang="en-US" sz="6000" dirty="0" smtClean="0"/>
              <a:t>SVM</a:t>
            </a:r>
            <a:r>
              <a:rPr lang="he-IL" sz="6000" dirty="0" smtClean="0"/>
              <a:t> בעזרת ה-</a:t>
            </a:r>
            <a:r>
              <a:rPr lang="en-US" sz="6000" dirty="0" smtClean="0"/>
              <a:t>Dataset</a:t>
            </a:r>
            <a:r>
              <a:rPr lang="he-IL" sz="6000" dirty="0" smtClean="0"/>
              <a:t> שיצרתי</a:t>
            </a:r>
            <a:endParaRPr lang="he-IL" sz="6000" dirty="0"/>
          </a:p>
          <a:p>
            <a:pPr marL="1143000" indent="-1143000" algn="r" defTabSz="914400" rtl="1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he-IL" sz="6000" dirty="0"/>
              <a:t>צילום תמונת </a:t>
            </a:r>
            <a:r>
              <a:rPr lang="he-IL" sz="6000" dirty="0" smtClean="0"/>
              <a:t>סודוקו</a:t>
            </a:r>
          </a:p>
          <a:p>
            <a:pPr marL="1143000" marR="0" lvl="0" indent="-11430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6000" dirty="0" smtClean="0"/>
              <a:t>ביצוע עיבוד בסיסי על התמונה כדי שנוכל לזהות את הנתונים הדרושים לנו בהמשך</a:t>
            </a:r>
          </a:p>
          <a:p>
            <a:pPr marL="1143000" marR="0" lvl="0" indent="-11430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6000" dirty="0" smtClean="0"/>
              <a:t>זיהוי מקום הסודוקו בתמונה </a:t>
            </a:r>
          </a:p>
          <a:p>
            <a:pPr marL="1143000" marR="0" lvl="0" indent="-11430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6000" dirty="0" smtClean="0"/>
              <a:t>חיתוך הסודוקו לתמונה חדשה ריבועית המכילה את הסודוקו בלבד באופן מיטבי</a:t>
            </a:r>
          </a:p>
          <a:p>
            <a:pPr marL="1143000" marR="0" lvl="0" indent="-11430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6000" dirty="0" smtClean="0"/>
              <a:t>חיתוך הסודוקו ל-81 התאים שלו ע״י חלוקה התמונה ב-9 לאורך ולרוחב</a:t>
            </a:r>
          </a:p>
          <a:p>
            <a:pPr marL="1143000" marR="0" lvl="0" indent="-11430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6000" dirty="0" smtClean="0"/>
              <a:t>ניקוי רעשים מכל תא</a:t>
            </a:r>
          </a:p>
          <a:p>
            <a:pPr marL="1143000" marR="0" lvl="0" indent="-11430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6000" dirty="0" smtClean="0"/>
              <a:t>כל תא - אם התא לא ריק, זיהוי המספר בעזרת </a:t>
            </a:r>
            <a:r>
              <a:rPr lang="en-US" sz="6000" dirty="0" smtClean="0"/>
              <a:t>SVM</a:t>
            </a:r>
            <a:endParaRPr lang="he-IL" sz="6000" dirty="0" smtClean="0"/>
          </a:p>
          <a:p>
            <a:pPr marL="1143000" indent="-1143000" algn="r" defTabSz="914400" rtl="1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he-IL" sz="6000" dirty="0" smtClean="0"/>
              <a:t>פתרון הסודוקו בעזרת אלגוריתם </a:t>
            </a:r>
            <a:r>
              <a:rPr lang="en-US" sz="6000" dirty="0" smtClean="0"/>
              <a:t>Backtracking</a:t>
            </a:r>
            <a:r>
              <a:rPr lang="he-IL" sz="6000" dirty="0" smtClean="0"/>
              <a:t>.</a:t>
            </a:r>
          </a:p>
          <a:p>
            <a:pPr marL="1143000" indent="-1143000" algn="r" defTabSz="914400" rtl="1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he-IL" sz="6000" dirty="0" smtClean="0"/>
              <a:t>הדפסת התוצאה על כל תא (כל תא והמספר המתאים לו)</a:t>
            </a:r>
          </a:p>
          <a:p>
            <a:pPr marL="1143000" indent="-1143000" algn="r" defTabSz="914400" rtl="1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he-IL" sz="6000" dirty="0" smtClean="0"/>
              <a:t>חיבור כל התאים לתמונת סודוקו אחת שלמה</a:t>
            </a:r>
          </a:p>
          <a:p>
            <a:pPr marL="1143000" indent="-1143000" algn="r" defTabSz="914400" rtl="1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he-IL" sz="6000" dirty="0" smtClean="0"/>
              <a:t>הטמעת תמונת הסודוקו הפתור בתמונה המקורית מסעיף 2</a:t>
            </a:r>
            <a:endParaRPr lang="en-US" sz="6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7" y="7981316"/>
            <a:ext cx="7594600" cy="7340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802" y="12145457"/>
            <a:ext cx="7213600" cy="71943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7" y="20024500"/>
            <a:ext cx="8434070" cy="2841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3425822"/>
            <a:ext cx="8720594" cy="8428936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10" idx="1"/>
            <a:endCxn id="12" idx="0"/>
          </p:cNvCxnSpPr>
          <p:nvPr/>
        </p:nvCxnSpPr>
        <p:spPr>
          <a:xfrm rot="10800000" flipV="1">
            <a:off x="4157098" y="7259602"/>
            <a:ext cx="4073773" cy="72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3"/>
            <a:endCxn id="14" idx="0"/>
          </p:cNvCxnSpPr>
          <p:nvPr/>
        </p:nvCxnSpPr>
        <p:spPr>
          <a:xfrm>
            <a:off x="7954397" y="11651616"/>
            <a:ext cx="4317205" cy="493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1"/>
            <a:endCxn id="16" idx="0"/>
          </p:cNvCxnSpPr>
          <p:nvPr/>
        </p:nvCxnSpPr>
        <p:spPr>
          <a:xfrm rot="10800000" flipV="1">
            <a:off x="5262412" y="15742630"/>
            <a:ext cx="3402390" cy="4281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2" descr="C:\Users\PrinceDM\Desktop\hitwhite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215079" y="674064"/>
            <a:ext cx="3200400" cy="211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3" name="Elbow Connector 62"/>
          <p:cNvCxnSpPr>
            <a:stCxn id="16" idx="3"/>
            <a:endCxn id="19" idx="0"/>
          </p:cNvCxnSpPr>
          <p:nvPr/>
        </p:nvCxnSpPr>
        <p:spPr>
          <a:xfrm>
            <a:off x="9479447" y="21445053"/>
            <a:ext cx="2272250" cy="1980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5642" y="32079682"/>
            <a:ext cx="15199828" cy="5940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algn="r" defTabSz="1221913" rtl="1" eaLnBrk="1" latinLnBrk="0" hangingPunct="1"/>
            <a:r>
              <a:rPr lang="en-US" sz="8000" b="1" dirty="0" smtClean="0"/>
              <a:t>Summery</a:t>
            </a:r>
            <a:endParaRPr lang="he-IL" sz="8000" b="1" dirty="0" smtClean="0"/>
          </a:p>
          <a:p>
            <a:pPr marL="0" algn="r" defTabSz="1221913" rtl="1" eaLnBrk="1" latinLnBrk="0" hangingPunct="1"/>
            <a:r>
              <a:rPr lang="he-IL" sz="6000" dirty="0" smtClean="0"/>
              <a:t>בפרויקט הצלחתי לפתור ספר שלם של סודוקו בעזרת המצלמה בלבד. </a:t>
            </a:r>
          </a:p>
          <a:p>
            <a:pPr marL="0" algn="r" defTabSz="1221913" rtl="1" eaLnBrk="1" latinLnBrk="0" hangingPunct="1"/>
            <a:r>
              <a:rPr lang="he-IL" sz="6000" dirty="0" smtClean="0"/>
              <a:t>מאוד קל ונח לגלות את פתרון הסודוקו כאשר רק צריך לכוון את המצלמה עליו והתוצאות מופיעות על התמונה.</a:t>
            </a:r>
          </a:p>
        </p:txBody>
      </p:sp>
    </p:spTree>
    <p:extLst>
      <p:ext uri="{BB962C8B-B14F-4D97-AF65-F5344CB8AC3E}">
        <p14:creationId xmlns:p14="http://schemas.microsoft.com/office/powerpoint/2010/main" val="40547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218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yehuda YADID</dc:creator>
  <cp:lastModifiedBy>yehuda YADID</cp:lastModifiedBy>
  <cp:revision>12</cp:revision>
  <dcterms:created xsi:type="dcterms:W3CDTF">2019-07-30T14:26:23Z</dcterms:created>
  <dcterms:modified xsi:type="dcterms:W3CDTF">2019-07-30T16:13:12Z</dcterms:modified>
</cp:coreProperties>
</file>