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6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988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08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963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16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3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4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2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6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0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91FC-97AC-40F4-8026-5C75BEE2CB6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0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291FC-97AC-40F4-8026-5C75BEE2CB6B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69DF43-B1C1-480B-B382-CE3156B47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0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</dc:creator>
  <cp:lastModifiedBy>Mat</cp:lastModifiedBy>
  <cp:revision>3</cp:revision>
  <dcterms:created xsi:type="dcterms:W3CDTF">2021-03-11T12:58:00Z</dcterms:created>
  <dcterms:modified xsi:type="dcterms:W3CDTF">2021-03-11T13:11:28Z</dcterms:modified>
</cp:coreProperties>
</file>