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88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96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91FC-97AC-40F4-8026-5C75BEE2CB6B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958" y="1314643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NVIDIA JARVIS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NVIDIA JARVIS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</dc:creator>
  <cp:lastModifiedBy>Mat</cp:lastModifiedBy>
  <cp:revision>7</cp:revision>
  <dcterms:created xsi:type="dcterms:W3CDTF">2021-03-11T12:58:00Z</dcterms:created>
  <dcterms:modified xsi:type="dcterms:W3CDTF">2021-03-13T19:04:33Z</dcterms:modified>
</cp:coreProperties>
</file>