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3D318-ECAF-4103-BFE6-FDFA4BE0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C5479D-5C9C-4EB9-A625-FC314CFE4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0E527-0E1E-4658-BA2B-A7EF2236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CB0E3-6C72-46AF-8BED-4E13555D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DD021-E534-47B9-AA3E-31152320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BD3C-6DB1-4A75-BF40-77EFC819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FD86A-91F6-495F-9252-F38E44A32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1DA1-1218-4E74-9F99-2D76347F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80503-2AF4-4DF2-A7E9-88B092EA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85D95-A9D3-4075-BB62-69C3BE74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06350-1669-4586-B2A7-BECF09480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BC85C-8060-4F67-9AB8-1A81E7B1A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C92CB-7623-4A4E-8B78-3918E11B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08394-ACCD-4C75-A579-7BBA9D32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D67F8-B41B-48BF-BD93-A5C4094C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6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42DE-BC65-4E6F-BF3E-BA9BB50E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FC940-36EE-49AF-8F0C-355A7BAC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BD0FF-7A35-4B25-9586-3514C934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E0F0C-BEE4-4075-9D96-8E00970C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E149E-76AF-40E2-A765-CD5DC5C6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A9FD-0569-4950-A167-E927AF75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066A2-ABD8-4E3C-8665-76F766BF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64799-FB49-4E8B-8B75-70666F42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90C5E-4ABC-4A5E-983D-000E9AF0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E1235-6EB1-46FD-8321-486D6F11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0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4A562-A9CA-4698-8ADF-6E2DA4A9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BC2C4-3176-4658-B305-BD5252CAB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797FF-18BC-4107-B2D7-FF030D8F7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801DD-CA50-4439-80E6-44FCADE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2529E-0398-4CD4-BDDC-B8642515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EE6840-C2AD-4ABD-A471-6FE48243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5E893-BBDB-433F-897C-CA00730F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F6A55-6F91-4789-A573-6F42B29F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B2429-6D10-46E7-92C9-DA67FDB6B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AD3D48-2CC6-4147-88F0-B6F71C3FC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0029C2-3B7E-4D8B-8055-34C031899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A7C2-8EFC-4CE0-81CF-C0E27ECB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3034DF-E580-402F-BFBD-8A3B8098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F0C529-FE7E-4B89-94DA-5806DAD8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0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415C2-FEB6-42D9-8BF5-775B69C0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8DCC2B-9126-44D7-881C-5A441D67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27BBF-A50C-46CA-9C52-2B9C9B65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33F1C-6CFC-47E6-8C31-6620D906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7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2DF10C-6421-41FF-B6B3-124E8DD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9C28D5-1AB3-43CB-96EA-CCE87AF7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318F3-ECC2-4646-8E4E-EA568A11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90DAF-78AC-4882-A897-6404CC2D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5C2E8-5B56-4BE2-BD73-D059DCB2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3940A-E188-48CA-AA40-6F3BF196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F529A-79D9-412A-9141-7B75CB8D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C1BDD-7C0F-49A6-A38C-E7AF0EC6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F2327-778B-43C6-948B-BEC9C91F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0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2687-4817-4D07-AF53-D1F1F33B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182B4-A64D-4899-BA97-AA9277AFA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6E79-1BC7-4C48-8331-245914FA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248B1-5E11-4EF1-8D6E-4E6C0A00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109B6-EAC0-444E-B8AA-32D95FBC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0D67A-4573-4979-9B95-6B13F045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4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4042F7-AE34-4D4F-98D0-09952479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1FA35-B89D-4EE5-A2A6-DF2F5F63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4A638-893F-4E07-B92B-7BD604374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7F3C-253D-4E7D-8134-86F5BF93E626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2CEBC-31E0-4E2B-8EF3-68E1DB63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0CA14-15CA-445F-9ECA-FA13ED6DC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5D0A-824A-4B3F-B614-B31DD2F9E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0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4AD1796-73C1-48A0-B55F-F346D93E218F}"/>
              </a:ext>
            </a:extLst>
          </p:cNvPr>
          <p:cNvCxnSpPr>
            <a:cxnSpLocks/>
          </p:cNvCxnSpPr>
          <p:nvPr/>
        </p:nvCxnSpPr>
        <p:spPr>
          <a:xfrm flipH="1">
            <a:off x="1864698" y="1377461"/>
            <a:ext cx="93784" cy="17115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83FB0F8-6EE5-41D2-B54D-1DB727E64372}"/>
              </a:ext>
            </a:extLst>
          </p:cNvPr>
          <p:cNvGrpSpPr/>
          <p:nvPr/>
        </p:nvGrpSpPr>
        <p:grpSpPr>
          <a:xfrm>
            <a:off x="1418470" y="0"/>
            <a:ext cx="9519183" cy="6858000"/>
            <a:chOff x="1418470" y="0"/>
            <a:chExt cx="9519183" cy="685800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E73E59B-DD27-4C97-A325-151B7D67D20A}"/>
                </a:ext>
              </a:extLst>
            </p:cNvPr>
            <p:cNvGrpSpPr/>
            <p:nvPr/>
          </p:nvGrpSpPr>
          <p:grpSpPr>
            <a:xfrm>
              <a:off x="1418470" y="0"/>
              <a:ext cx="9519183" cy="6858000"/>
              <a:chOff x="1418470" y="0"/>
              <a:chExt cx="9519183" cy="68580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3AB8E56-CD7A-41DD-8EDC-78BD15FCD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18470" y="0"/>
                <a:ext cx="9519183" cy="6858000"/>
              </a:xfrm>
              <a:prstGeom prst="rect">
                <a:avLst/>
              </a:prstGeom>
            </p:spPr>
          </p:pic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7A0DC4DD-0500-4761-BF73-D788643C19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3795" y="2608385"/>
                <a:ext cx="93784" cy="171156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FEFD79FB-2B1C-456D-8679-1547B9DCE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5847" y="4249615"/>
                <a:ext cx="1946030" cy="5275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0086E2C4-0964-4736-AE60-8CE2480D50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3605" y="3786555"/>
                <a:ext cx="882541" cy="46306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5EB9FCB-0303-401E-B831-0FD9A170CF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1878" y="4196862"/>
                <a:ext cx="2074986" cy="52753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6450447E-B9DC-4011-9CA0-EF1996443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769" y="4249615"/>
                <a:ext cx="898285" cy="41030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4B87E56-E21F-4027-B3A2-C77A002F2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4422" y="2356338"/>
                <a:ext cx="1" cy="184052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C6D41B6-6C4A-4953-AEED-C388745DF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2356338"/>
                <a:ext cx="873371" cy="504093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88767B7-99FC-4EF6-9585-87972C35B60D}"/>
                </a:ext>
              </a:extLst>
            </p:cNvPr>
            <p:cNvCxnSpPr>
              <a:cxnSpLocks/>
            </p:cNvCxnSpPr>
            <p:nvPr/>
          </p:nvCxnSpPr>
          <p:spPr>
            <a:xfrm>
              <a:off x="5133605" y="2098431"/>
              <a:ext cx="1009287" cy="27842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67F6A9C-7F82-49A9-BD2C-CF702A055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2892" y="2340219"/>
              <a:ext cx="1998421" cy="1611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A18E689-0C49-454F-BC7F-83A08037C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398" y="2356338"/>
              <a:ext cx="2082494" cy="2256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9D37160-0026-4791-9F1B-E2B85CE8A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3795" y="3357197"/>
              <a:ext cx="1216087" cy="9891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A91DCD6-3043-48AF-9F5F-A26DFB53ED23}"/>
                </a:ext>
              </a:extLst>
            </p:cNvPr>
            <p:cNvCxnSpPr>
              <a:cxnSpLocks/>
            </p:cNvCxnSpPr>
            <p:nvPr/>
          </p:nvCxnSpPr>
          <p:spPr>
            <a:xfrm>
              <a:off x="4134394" y="2573951"/>
              <a:ext cx="1085488" cy="78104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A2DD1A4-537E-4155-A025-BFF4D2410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1259" y="3286856"/>
              <a:ext cx="1153163" cy="9451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413A1E4-6A65-4FEB-93D0-D81D948FA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59" y="2305783"/>
              <a:ext cx="1216087" cy="9891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679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6CCE77-C36C-4D7A-AB24-5FDF712470E0}"/>
              </a:ext>
            </a:extLst>
          </p:cNvPr>
          <p:cNvGrpSpPr/>
          <p:nvPr/>
        </p:nvGrpSpPr>
        <p:grpSpPr>
          <a:xfrm>
            <a:off x="1390837" y="310719"/>
            <a:ext cx="8463376" cy="7476478"/>
            <a:chOff x="6386762" y="781381"/>
            <a:chExt cx="3990476" cy="529523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F2201CE-141C-4AD8-8848-9F05683ED9CC}"/>
                </a:ext>
              </a:extLst>
            </p:cNvPr>
            <p:cNvGrpSpPr/>
            <p:nvPr/>
          </p:nvGrpSpPr>
          <p:grpSpPr>
            <a:xfrm>
              <a:off x="6386762" y="781381"/>
              <a:ext cx="3990476" cy="5295238"/>
              <a:chOff x="6386762" y="781381"/>
              <a:chExt cx="3990476" cy="5295238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1024E03-EBDC-4553-87DF-60682F58CB03}"/>
                  </a:ext>
                </a:extLst>
              </p:cNvPr>
              <p:cNvGrpSpPr/>
              <p:nvPr/>
            </p:nvGrpSpPr>
            <p:grpSpPr>
              <a:xfrm>
                <a:off x="6386762" y="781381"/>
                <a:ext cx="3990476" cy="5295238"/>
                <a:chOff x="6386762" y="781381"/>
                <a:chExt cx="3990476" cy="5295238"/>
              </a:xfrm>
            </p:grpSpPr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64D0EA03-5B9D-49F1-835E-737D47E906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386762" y="781381"/>
                  <a:ext cx="3990476" cy="5295238"/>
                </a:xfrm>
                <a:prstGeom prst="rect">
                  <a:avLst/>
                </a:prstGeom>
              </p:spPr>
            </p:pic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CC15D501-38F4-4818-894A-3053334E0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2158" y="3533609"/>
                  <a:ext cx="6025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38A31BA6-0F59-4ABA-8BAA-4E5A30C4B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04738" y="3289671"/>
                  <a:ext cx="613110" cy="2439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D91964F2-F434-4244-88B0-AB213200F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9060" y="3205362"/>
                  <a:ext cx="405678" cy="3282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25901104-C3D3-4098-A6DE-C55B89FED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04738" y="3533609"/>
                  <a:ext cx="457200" cy="394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97DA785-79A5-4958-AAEA-E05F2A7FD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2158" y="2930769"/>
                <a:ext cx="602580" cy="2216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A07BE47-FAAA-42BA-9A31-4461349CD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738" y="2930768"/>
                <a:ext cx="432560" cy="24810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3D7DFBB-93D7-4A40-9D5D-80DDD978B9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54558" y="2825262"/>
                <a:ext cx="450180" cy="9907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8B907A6-BF39-48C9-99C2-A8C7AEAC7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738" y="2924341"/>
                <a:ext cx="609600" cy="642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0AB480F-BA80-46D1-8F70-0F77D4CA5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2158" y="3117263"/>
              <a:ext cx="0" cy="41634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50B0A6C-5794-4B26-9E83-73EC7C9E95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2159" y="3117263"/>
              <a:ext cx="377489" cy="1524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1346E03-A08D-4115-8D99-621885474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157" y="3268961"/>
              <a:ext cx="301291" cy="26464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05411B0-241A-4F71-9566-034D73429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7317" y="2924341"/>
              <a:ext cx="16433" cy="36532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42EF19B-86D7-4A83-BD1A-3FBBE0E7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9538" y="2916398"/>
              <a:ext cx="297780" cy="23597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51CDB8D-CEF2-4F19-908C-883DC0A49AC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106" y="3205362"/>
              <a:ext cx="321232" cy="843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2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059F67-7784-4659-BF2D-ACB7CB9A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15" y="-79345"/>
            <a:ext cx="5227963" cy="69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9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</dc:creator>
  <cp:lastModifiedBy>L</cp:lastModifiedBy>
  <cp:revision>4</cp:revision>
  <dcterms:created xsi:type="dcterms:W3CDTF">2021-12-20T08:09:44Z</dcterms:created>
  <dcterms:modified xsi:type="dcterms:W3CDTF">2022-01-02T14:26:05Z</dcterms:modified>
</cp:coreProperties>
</file>