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73" r:id="rId6"/>
    <p:sldId id="292" r:id="rId7"/>
    <p:sldId id="275" r:id="rId8"/>
    <p:sldId id="276" r:id="rId9"/>
    <p:sldId id="293" r:id="rId10"/>
    <p:sldId id="277" r:id="rId11"/>
    <p:sldId id="278" r:id="rId12"/>
    <p:sldId id="294" r:id="rId13"/>
    <p:sldId id="279" r:id="rId14"/>
    <p:sldId id="295" r:id="rId15"/>
    <p:sldId id="280" r:id="rId16"/>
    <p:sldId id="288" r:id="rId17"/>
    <p:sldId id="296" r:id="rId18"/>
    <p:sldId id="281" r:id="rId19"/>
    <p:sldId id="282" r:id="rId20"/>
    <p:sldId id="287" r:id="rId21"/>
    <p:sldId id="297" r:id="rId22"/>
    <p:sldId id="283" r:id="rId23"/>
    <p:sldId id="289" r:id="rId24"/>
    <p:sldId id="284" r:id="rId25"/>
    <p:sldId id="290" r:id="rId26"/>
    <p:sldId id="298" r:id="rId27"/>
    <p:sldId id="274" r:id="rId28"/>
    <p:sldId id="300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188F3-7477-4438-925A-4D20C49FB540}" v="6" dt="2021-05-17T22:12:15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PEPE DE MENEZES" userId="S::marcelo.menezes10@etec.sp.gov.br::8918389a-7e68-4983-933c-2641675b991f" providerId="AD" clId="Web-{C54188F3-7477-4438-925A-4D20C49FB540}"/>
    <pc:docChg chg="addSld delSld">
      <pc:chgData name="MARCELO PEPE DE MENEZES" userId="S::marcelo.menezes10@etec.sp.gov.br::8918389a-7e68-4983-933c-2641675b991f" providerId="AD" clId="Web-{C54188F3-7477-4438-925A-4D20C49FB540}" dt="2021-05-17T22:12:15.604" v="5"/>
      <pc:docMkLst>
        <pc:docMk/>
      </pc:docMkLst>
      <pc:sldChg chg="new del">
        <pc:chgData name="MARCELO PEPE DE MENEZES" userId="S::marcelo.menezes10@etec.sp.gov.br::8918389a-7e68-4983-933c-2641675b991f" providerId="AD" clId="Web-{C54188F3-7477-4438-925A-4D20C49FB540}" dt="2021-05-17T22:10:43.337" v="1"/>
        <pc:sldMkLst>
          <pc:docMk/>
          <pc:sldMk cId="42915892" sldId="301"/>
        </pc:sldMkLst>
      </pc:sldChg>
      <pc:sldChg chg="new del">
        <pc:chgData name="MARCELO PEPE DE MENEZES" userId="S::marcelo.menezes10@etec.sp.gov.br::8918389a-7e68-4983-933c-2641675b991f" providerId="AD" clId="Web-{C54188F3-7477-4438-925A-4D20C49FB540}" dt="2021-05-17T22:12:13.635" v="4"/>
        <pc:sldMkLst>
          <pc:docMk/>
          <pc:sldMk cId="844422826" sldId="301"/>
        </pc:sldMkLst>
      </pc:sldChg>
      <pc:sldChg chg="new del">
        <pc:chgData name="MARCELO PEPE DE MENEZES" userId="S::marcelo.menezes10@etec.sp.gov.br::8918389a-7e68-4983-933c-2641675b991f" providerId="AD" clId="Web-{C54188F3-7477-4438-925A-4D20C49FB540}" dt="2021-05-17T22:12:15.604" v="5"/>
        <pc:sldMkLst>
          <pc:docMk/>
          <pc:sldMk cId="2012684633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6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68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9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76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23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55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0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8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75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5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07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14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9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95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00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8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119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Primeiros passos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0FA9B8-7348-4C44-B71D-E483E2EBD76B}"/>
              </a:ext>
            </a:extLst>
          </p:cNvPr>
          <p:cNvSpPr txBox="1"/>
          <p:nvPr/>
        </p:nvSpPr>
        <p:spPr>
          <a:xfrm>
            <a:off x="8362122" y="6321287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Prof. Máyra C. Vaz Meruoca</a:t>
            </a:r>
          </a:p>
        </p:txBody>
      </p:sp>
    </p:spTree>
    <p:extLst>
      <p:ext uri="{BB962C8B-B14F-4D97-AF65-F5344CB8AC3E}">
        <p14:creationId xmlns:p14="http://schemas.microsoft.com/office/powerpoint/2010/main" val="159170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502BF-E8EA-450C-A521-A6ACF498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6C999-66CC-4E8A-979E-433AD80C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81857"/>
            <a:ext cx="10210102" cy="4195481"/>
          </a:xfrm>
        </p:spPr>
        <p:txBody>
          <a:bodyPr/>
          <a:lstStyle/>
          <a:p>
            <a:r>
              <a:rPr lang="pt-BR" dirty="0"/>
              <a:t>Uma constante pode ser usada em qualquer lugar do programa, como uma variável.</a:t>
            </a:r>
          </a:p>
          <a:p>
            <a:r>
              <a:rPr lang="pt-BR" dirty="0"/>
              <a:t>Podemos utilizar em cálculos e impressões.</a:t>
            </a:r>
          </a:p>
          <a:p>
            <a:r>
              <a:rPr lang="pt-BR" dirty="0"/>
              <a:t>A única coisa que não podemos fazer é alterar seu valor. </a:t>
            </a:r>
          </a:p>
          <a:p>
            <a:r>
              <a:rPr lang="pt-BR" dirty="0"/>
              <a:t>Portanto o código a seguir está incorreto e ao ser executado deixará a tela branca, mas se formos ao console veremos a mensagem de erro.</a:t>
            </a:r>
          </a:p>
          <a:p>
            <a:r>
              <a:rPr lang="pt-BR" dirty="0"/>
              <a:t>Faça as alterações no código do exemplo 4 como na imagem a  seguir e teste em seu navegador.</a:t>
            </a:r>
          </a:p>
          <a:p>
            <a:r>
              <a:rPr lang="pt-BR" dirty="0"/>
              <a:t>Não esqueça de concertar depois!(Você pode adicionar // no começo da linha errada, transformando em comentário...)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33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6D132-508C-4B78-A95A-B0CD092F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9BA91-71E7-4674-A8A4-B3F11EC9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793EC-2288-49C0-8ABD-C8830B577F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71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6B7CC-6267-4828-A995-CC58BAA1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4534"/>
          </a:xfrm>
        </p:spPr>
        <p:txBody>
          <a:bodyPr/>
          <a:lstStyle/>
          <a:p>
            <a:r>
              <a:rPr lang="pt-BR" dirty="0"/>
              <a:t>console.log()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DAAD4-5C8F-4401-BFDC-20EEA8BC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537252"/>
            <a:ext cx="10210102" cy="4711147"/>
          </a:xfrm>
        </p:spPr>
        <p:txBody>
          <a:bodyPr/>
          <a:lstStyle/>
          <a:p>
            <a:r>
              <a:rPr lang="pt-BR" dirty="0"/>
              <a:t>Podemos ativar o modo console para testar variáveis e outros dados em nosso código.</a:t>
            </a:r>
          </a:p>
          <a:p>
            <a:r>
              <a:rPr lang="pt-BR" dirty="0"/>
              <a:t>Por exemplo, se quiser saber o valor de uma variável sem ter que imprimir na tela.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73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6B7CC-6267-4828-A995-CC58BAA1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4534"/>
          </a:xfrm>
        </p:spPr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DAAD4-5C8F-4401-BFDC-20EEA8BC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537252"/>
            <a:ext cx="10210102" cy="4711147"/>
          </a:xfrm>
        </p:spPr>
        <p:txBody>
          <a:bodyPr/>
          <a:lstStyle/>
          <a:p>
            <a:r>
              <a:rPr lang="pt-BR" dirty="0"/>
              <a:t>Vamos testar, crie um novo arquivo e salve na pasta </a:t>
            </a:r>
            <a:r>
              <a:rPr lang="pt-BR" b="1" dirty="0"/>
              <a:t>1-Primeiros passos </a:t>
            </a:r>
            <a:r>
              <a:rPr lang="pt-BR" dirty="0"/>
              <a:t>com o nome </a:t>
            </a:r>
            <a:r>
              <a:rPr lang="pt-BR" b="1" dirty="0"/>
              <a:t>Ex5.html</a:t>
            </a:r>
            <a:r>
              <a:rPr lang="pt-BR" dirty="0"/>
              <a:t>.</a:t>
            </a:r>
          </a:p>
          <a:p>
            <a:r>
              <a:rPr lang="pt-BR" dirty="0"/>
              <a:t>Então nele digite o seguinte código e o execute no seu navegador.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71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82177-3CAC-4665-85E4-9510E371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55E4CFA-7CCE-4B9C-B664-72D4F0B4D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" y="0"/>
            <a:ext cx="12233187" cy="7543800"/>
          </a:xfr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1D104B0-D60A-4C72-9D4D-7D5B364EE8B9}"/>
              </a:ext>
            </a:extLst>
          </p:cNvPr>
          <p:cNvSpPr/>
          <p:nvPr/>
        </p:nvSpPr>
        <p:spPr>
          <a:xfrm>
            <a:off x="5502175" y="5179206"/>
            <a:ext cx="6445541" cy="152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tela não é impresso nada, mas vamos ativar o modo console pressionando a tecla “F12”. Na aba console veremos o resultado da conta atribuído a variável num.</a:t>
            </a:r>
            <a:endParaRPr lang="pt-BR" sz="2200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3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6E6F0-7EEF-4956-A102-78B1DDB9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Caixas de mensagens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2DF69B-8569-4C81-96D9-6AD0E4E6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ótima forma de comunicação com o usuário ou uma forma alternativa de receber dados para nosso programa são as caixas de mensagens.</a:t>
            </a:r>
          </a:p>
          <a:p>
            <a:r>
              <a:rPr lang="pt-BR" dirty="0"/>
              <a:t>Em JavaScript existem três tipos diferentes, são elas </a:t>
            </a:r>
            <a:r>
              <a:rPr lang="pt-BR" dirty="0" err="1"/>
              <a:t>alert</a:t>
            </a:r>
            <a:r>
              <a:rPr lang="pt-BR" dirty="0"/>
              <a:t>, </a:t>
            </a:r>
            <a:r>
              <a:rPr lang="pt-BR" dirty="0" err="1"/>
              <a:t>prompt</a:t>
            </a:r>
            <a:r>
              <a:rPr lang="pt-BR" dirty="0"/>
              <a:t> e </a:t>
            </a:r>
            <a:r>
              <a:rPr lang="pt-BR" dirty="0" err="1"/>
              <a:t>confirm</a:t>
            </a:r>
            <a:r>
              <a:rPr lang="pt-BR" dirty="0"/>
              <a:t>, vamos entender as três agora.</a:t>
            </a:r>
          </a:p>
        </p:txBody>
      </p:sp>
    </p:spTree>
    <p:extLst>
      <p:ext uri="{BB962C8B-B14F-4D97-AF65-F5344CB8AC3E}">
        <p14:creationId xmlns:p14="http://schemas.microsoft.com/office/powerpoint/2010/main" val="321823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B82F5-E23E-4943-90F1-FBD10169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B33DF-9A34-4646-BFED-0A0F28F2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caixa de mensagem mais simples é a caixa “</a:t>
            </a:r>
            <a:r>
              <a:rPr lang="pt-BR" dirty="0" err="1"/>
              <a:t>alert</a:t>
            </a:r>
            <a:r>
              <a:rPr lang="pt-BR" dirty="0"/>
              <a:t>”, mostra uma mensagem simples com um botão somente o botão OK.</a:t>
            </a:r>
          </a:p>
          <a:p>
            <a:r>
              <a:rPr lang="pt-BR" dirty="0"/>
              <a:t>O comando é bem simples, basta inserir o conteúdo que será mostrado na caixa de texto dentro dos parênteses, veja o código a seguir: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alert</a:t>
            </a:r>
            <a:r>
              <a:rPr lang="pt-BR" b="1" dirty="0"/>
              <a:t>(“</a:t>
            </a:r>
            <a:r>
              <a:rPr lang="pt-BR" b="1" dirty="0" err="1"/>
              <a:t>Ola</a:t>
            </a:r>
            <a:r>
              <a:rPr lang="pt-BR" b="1" dirty="0"/>
              <a:t> mundo!”);</a:t>
            </a:r>
          </a:p>
        </p:txBody>
      </p:sp>
    </p:spTree>
    <p:extLst>
      <p:ext uri="{BB962C8B-B14F-4D97-AF65-F5344CB8AC3E}">
        <p14:creationId xmlns:p14="http://schemas.microsoft.com/office/powerpoint/2010/main" val="13740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502BF-E8EA-450C-A521-A6ACF498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6C999-66CC-4E8A-979E-433AD80C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ver na prática o uso do </a:t>
            </a:r>
            <a:r>
              <a:rPr lang="pt-BR" dirty="0" err="1"/>
              <a:t>alert</a:t>
            </a:r>
            <a:r>
              <a:rPr lang="pt-BR" dirty="0"/>
              <a:t>.</a:t>
            </a:r>
          </a:p>
          <a:p>
            <a:r>
              <a:rPr lang="pt-BR" dirty="0"/>
              <a:t>Crie um novo arquivo e salve na pasta</a:t>
            </a:r>
            <a:r>
              <a:rPr lang="pt-BR" b="1" dirty="0"/>
              <a:t> 1-Primeiros passos</a:t>
            </a:r>
            <a:r>
              <a:rPr lang="pt-BR" dirty="0"/>
              <a:t> com o nome </a:t>
            </a:r>
            <a:r>
              <a:rPr lang="pt-BR" b="1" dirty="0"/>
              <a:t>Ex6.html</a:t>
            </a:r>
            <a:r>
              <a:rPr lang="pt-BR" dirty="0"/>
              <a:t>.</a:t>
            </a:r>
          </a:p>
          <a:p>
            <a:r>
              <a:rPr lang="pt-BR" dirty="0"/>
              <a:t>Digite o código a seguir e teste em seu navegador.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90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85C6C-5D31-4BA2-BB84-EDCBF3D4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D7EA95-86C4-4962-8D5A-0B64BFF2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29CB11-B149-41F3-A562-5CA1506A86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71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3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887AB-5266-4EA0-B265-7AF17AF4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BE3A47-B28D-4A0F-9E81-13B9583C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vimos a caixa </a:t>
            </a:r>
            <a:r>
              <a:rPr lang="pt-BR" dirty="0" err="1"/>
              <a:t>alert</a:t>
            </a:r>
            <a:r>
              <a:rPr lang="pt-BR" dirty="0"/>
              <a:t> é meramente informativa.</a:t>
            </a:r>
          </a:p>
          <a:p>
            <a:r>
              <a:rPr lang="pt-BR" dirty="0"/>
              <a:t>Mas um detalhe interessante é que podemos usar a mesma lógica usada no método </a:t>
            </a:r>
            <a:r>
              <a:rPr lang="pt-BR" dirty="0" err="1"/>
              <a:t>write</a:t>
            </a:r>
            <a:r>
              <a:rPr lang="pt-BR" dirty="0"/>
              <a:t> para configuração do texto a ser mostrado.</a:t>
            </a:r>
          </a:p>
          <a:p>
            <a:r>
              <a:rPr lang="pt-BR" dirty="0"/>
              <a:t>Vamos incrementar nosso código com uma variável e mostrá-la na caixa de mensagem </a:t>
            </a:r>
            <a:r>
              <a:rPr lang="pt-BR" dirty="0" err="1"/>
              <a:t>alert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83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continuar onde paramos na aula passada...</a:t>
            </a:r>
          </a:p>
          <a:p>
            <a:r>
              <a:rPr lang="pt-BR" sz="2200" dirty="0"/>
              <a:t>Crie um novo arquivo.</a:t>
            </a:r>
          </a:p>
          <a:p>
            <a:r>
              <a:rPr lang="pt-BR" sz="2200" dirty="0"/>
              <a:t>Salve na pasta</a:t>
            </a:r>
            <a:r>
              <a:rPr lang="pt-BR" sz="2200" b="1" dirty="0"/>
              <a:t> 1-Primeiros passos</a:t>
            </a:r>
            <a:r>
              <a:rPr lang="pt-BR" sz="2200" dirty="0"/>
              <a:t> com o nome </a:t>
            </a:r>
            <a:r>
              <a:rPr lang="pt-BR" sz="2200" b="1" dirty="0"/>
              <a:t>Ex3.html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836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502BF-E8EA-450C-A521-A6ACF498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6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5DB8AA1-9EBC-4B10-B2EC-3D055ECF6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56010" cy="7213600"/>
          </a:xfrm>
        </p:spPr>
      </p:pic>
    </p:spTree>
    <p:extLst>
      <p:ext uri="{BB962C8B-B14F-4D97-AF65-F5344CB8AC3E}">
        <p14:creationId xmlns:p14="http://schemas.microsoft.com/office/powerpoint/2010/main" val="333318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AE66A-326C-4876-BA32-8305076F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B06FD-A894-4821-AE47-696EFE03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caixa de mensagens </a:t>
            </a:r>
            <a:r>
              <a:rPr lang="pt-BR" dirty="0" err="1"/>
              <a:t>prompt</a:t>
            </a:r>
            <a:r>
              <a:rPr lang="pt-BR" dirty="0"/>
              <a:t> se diferencia por possibilitar a entrada de texto, permitindo que esse texto seja coletado e passado a uma variável, desta maneira é a primeira forma de coletar dados externos que iremos aprender.</a:t>
            </a:r>
          </a:p>
          <a:p>
            <a:r>
              <a:rPr lang="pt-BR" dirty="0"/>
              <a:t>Visualmente a caixa </a:t>
            </a:r>
            <a:r>
              <a:rPr lang="pt-BR" dirty="0" err="1"/>
              <a:t>prompt</a:t>
            </a:r>
            <a:r>
              <a:rPr lang="pt-BR" dirty="0"/>
              <a:t> se destaca por ter um campo para entrada de texto, o valor digitado neste campo será o valor de retorno do método, podendo ser armazenado então em uma variável, veja o código a seguir.</a:t>
            </a:r>
          </a:p>
          <a:p>
            <a:pPr marL="0" indent="0">
              <a:buNone/>
            </a:pPr>
            <a:r>
              <a:rPr lang="pt-BR" b="1" dirty="0"/>
              <a:t>	nome = prompt("Por favor digite seu </a:t>
            </a:r>
            <a:r>
              <a:rPr lang="pt-BR" b="1" dirty="0" err="1"/>
              <a:t>nome:","Digite</a:t>
            </a:r>
            <a:r>
              <a:rPr lang="pt-BR" b="1" dirty="0"/>
              <a:t> seu nome aqui");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97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502BF-E8EA-450C-A521-A6ACF498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6C999-66CC-4E8A-979E-433AD80C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ver na prática o uso do </a:t>
            </a:r>
            <a:r>
              <a:rPr lang="pt-BR" dirty="0" err="1"/>
              <a:t>prompt</a:t>
            </a:r>
            <a:r>
              <a:rPr lang="pt-BR" dirty="0"/>
              <a:t>.</a:t>
            </a:r>
          </a:p>
          <a:p>
            <a:r>
              <a:rPr lang="pt-BR" dirty="0"/>
              <a:t>Crie um novo arquivo e salve na pasta</a:t>
            </a:r>
            <a:r>
              <a:rPr lang="pt-BR" b="1" dirty="0"/>
              <a:t> 1-Primeiros passos</a:t>
            </a:r>
            <a:r>
              <a:rPr lang="pt-BR" dirty="0"/>
              <a:t> com o nome </a:t>
            </a:r>
            <a:r>
              <a:rPr lang="pt-BR" b="1" dirty="0"/>
              <a:t>Ex7.html</a:t>
            </a:r>
            <a:r>
              <a:rPr lang="pt-BR" dirty="0"/>
              <a:t>.</a:t>
            </a:r>
          </a:p>
          <a:p>
            <a:r>
              <a:rPr lang="pt-BR" dirty="0"/>
              <a:t>Digite o código a seguir e teste em seu navegador.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5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717CA-E86A-4B8A-BFA8-23888A14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AAFF9E5-55F8-412A-B8EE-5578ACD7C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7" y="-2"/>
            <a:ext cx="12359283" cy="6858001"/>
          </a:xfrm>
        </p:spPr>
      </p:pic>
    </p:spTree>
    <p:extLst>
      <p:ext uri="{BB962C8B-B14F-4D97-AF65-F5344CB8AC3E}">
        <p14:creationId xmlns:p14="http://schemas.microsoft.com/office/powerpoint/2010/main" val="4054829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1192697"/>
            <a:ext cx="6396455" cy="5212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400" dirty="0"/>
              <a:t>Crie uma aplicação que receba o nome do usuário e sua idade através do prompt, então escreva no documento os dados recebidos.</a:t>
            </a:r>
          </a:p>
          <a:p>
            <a:pPr marL="0" indent="0">
              <a:buNone/>
            </a:pPr>
            <a:r>
              <a:rPr lang="pt-BR" sz="2400" b="1" dirty="0"/>
              <a:t>	</a:t>
            </a:r>
          </a:p>
          <a:p>
            <a:pPr marL="457200" indent="-457200">
              <a:buFont typeface="+mj-lt"/>
              <a:buAutoNum type="arabicPeriod" startAt="4"/>
            </a:pPr>
            <a:endParaRPr lang="pt-BR" sz="2400" dirty="0"/>
          </a:p>
          <a:p>
            <a:pPr marL="457200" indent="-457200">
              <a:buFont typeface="+mj-lt"/>
              <a:buAutoNum type="arabicPeriod" startAt="4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486" y="3275712"/>
            <a:ext cx="5113886" cy="31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D33F372-4BC5-4647-988A-014B4402D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73" y="348008"/>
            <a:ext cx="3813186" cy="16099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ED356F-9463-4250-89A5-93C8C4E88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73" y="2745310"/>
            <a:ext cx="3813186" cy="1609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69F6DB-84BF-4F0E-8470-748AC1212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73" y="5053210"/>
            <a:ext cx="3813186" cy="1768487"/>
          </a:xfrm>
          <a:prstGeom prst="rect">
            <a:avLst/>
          </a:prstGeom>
        </p:spPr>
      </p:pic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E7BC08B7-9167-43FF-94AE-18CAB531C659}"/>
              </a:ext>
            </a:extLst>
          </p:cNvPr>
          <p:cNvSpPr/>
          <p:nvPr/>
        </p:nvSpPr>
        <p:spPr>
          <a:xfrm>
            <a:off x="9751598" y="1953362"/>
            <a:ext cx="944642" cy="7965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Igual a 11">
            <a:extLst>
              <a:ext uri="{FF2B5EF4-FFF2-40B4-BE49-F238E27FC236}">
                <a16:creationId xmlns:a16="http://schemas.microsoft.com/office/drawing/2014/main" id="{D9653667-9E8C-40D2-BB0C-A094CB08254F}"/>
              </a:ext>
            </a:extLst>
          </p:cNvPr>
          <p:cNvSpPr/>
          <p:nvPr/>
        </p:nvSpPr>
        <p:spPr>
          <a:xfrm>
            <a:off x="9604128" y="4428755"/>
            <a:ext cx="1218875" cy="6244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72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3" y="1192697"/>
            <a:ext cx="6947998" cy="5212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sz="2400" dirty="0"/>
              <a:t>Escreva uma aplicação que receba  separadamente o nome e o sobrenome do usuário, depois exiba seu nome completo em um </a:t>
            </a:r>
            <a:r>
              <a:rPr lang="pt-BR" sz="2400" dirty="0" err="1"/>
              <a:t>alert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endParaRPr lang="pt-BR" sz="2400" dirty="0"/>
          </a:p>
          <a:p>
            <a:pPr marL="457200" indent="-457200">
              <a:buFont typeface="+mj-lt"/>
              <a:buAutoNum type="arabicPeriod" startAt="5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386">
            <a:off x="87136" y="3310986"/>
            <a:ext cx="5113886" cy="31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4AA64F-CCFB-440C-BA0F-4855ABC06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57" y="214719"/>
            <a:ext cx="4143953" cy="16385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17C71D-16F8-48A8-A27E-1CDF1B84A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56" y="2785973"/>
            <a:ext cx="4153480" cy="1609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9F44C9-73FA-4925-BD77-843DE2F3B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56" y="5328648"/>
            <a:ext cx="4153479" cy="1366722"/>
          </a:xfrm>
          <a:prstGeom prst="rect">
            <a:avLst/>
          </a:prstGeom>
        </p:spPr>
      </p:pic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47D103D0-7B46-4F16-8D64-F19517F6349A}"/>
              </a:ext>
            </a:extLst>
          </p:cNvPr>
          <p:cNvSpPr/>
          <p:nvPr/>
        </p:nvSpPr>
        <p:spPr>
          <a:xfrm>
            <a:off x="9578513" y="1989429"/>
            <a:ext cx="944642" cy="7965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Igual a 11">
            <a:extLst>
              <a:ext uri="{FF2B5EF4-FFF2-40B4-BE49-F238E27FC236}">
                <a16:creationId xmlns:a16="http://schemas.microsoft.com/office/drawing/2014/main" id="{3996DE2F-2E87-4D37-904B-DC98FC494033}"/>
              </a:ext>
            </a:extLst>
          </p:cNvPr>
          <p:cNvSpPr/>
          <p:nvPr/>
        </p:nvSpPr>
        <p:spPr>
          <a:xfrm>
            <a:off x="9431043" y="4464822"/>
            <a:ext cx="1218875" cy="6244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4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1192697"/>
            <a:ext cx="7566433" cy="5212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t-BR" sz="2400" dirty="0"/>
              <a:t>Faça uma aplicação que solicite os dados necessários do usuário através de vários prompt, depois exiba corretamente no documento, como mostra a imagem abaixo.</a:t>
            </a:r>
          </a:p>
          <a:p>
            <a:pPr marL="0" indent="0">
              <a:buNone/>
            </a:pPr>
            <a:r>
              <a:rPr lang="pt-BR" sz="2400" b="1" dirty="0"/>
              <a:t>	</a:t>
            </a:r>
          </a:p>
          <a:p>
            <a:pPr marL="457200" indent="-457200">
              <a:buFont typeface="+mj-lt"/>
              <a:buAutoNum type="arabicPeriod" startAt="4"/>
            </a:pPr>
            <a:endParaRPr lang="pt-BR" sz="2400" dirty="0"/>
          </a:p>
          <a:p>
            <a:pPr marL="457200" indent="-457200">
              <a:buFont typeface="+mj-lt"/>
              <a:buAutoNum type="arabicPeriod" startAt="4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891" y="1482186"/>
            <a:ext cx="5113886" cy="31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769908E-ECCE-44A6-AF77-C5228B938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6" y="2821983"/>
            <a:ext cx="5960034" cy="37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2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79067-FE74-4827-AB89-807AB77C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9578A1D-8F45-424F-B187-D12CBB0AF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52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EAAF7-ABD9-43E7-B6AB-6A315880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2962"/>
            <a:ext cx="9404723" cy="1400530"/>
          </a:xfrm>
        </p:spPr>
        <p:txBody>
          <a:bodyPr/>
          <a:lstStyle/>
          <a:p>
            <a:r>
              <a:rPr lang="pt-BR" dirty="0"/>
              <a:t>Console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1ECFE-4097-45D1-B983-30F0B061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0697750" cy="4195481"/>
          </a:xfrm>
        </p:spPr>
        <p:txBody>
          <a:bodyPr>
            <a:normAutofit/>
          </a:bodyPr>
          <a:lstStyle/>
          <a:p>
            <a:r>
              <a:rPr lang="pt-BR" sz="2200" dirty="0"/>
              <a:t>O código possui um erro, percebeu?</a:t>
            </a:r>
          </a:p>
          <a:p>
            <a:r>
              <a:rPr lang="pt-BR" sz="2200" dirty="0"/>
              <a:t>As vezes não é tão simples encontrar onde erramos, então sempre que estiver programando em JavaScript use como aliado o console do navegador.</a:t>
            </a:r>
          </a:p>
          <a:p>
            <a:r>
              <a:rPr lang="pt-BR" sz="2200" dirty="0"/>
              <a:t>Basta clicar com o botão direito do mouse em alguma parte da página, clicar em inspecionar, e por fim na janela que abrir clique em console. Ou se preferir pressione logo o F12...</a:t>
            </a:r>
          </a:p>
          <a:p>
            <a:endParaRPr lang="pt-BR" sz="2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82CE2C-5824-4C50-B9EA-73ACAF49C4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083090"/>
            <a:ext cx="4190933" cy="26755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0450B0-DB1D-41B3-99B1-EF642C23F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2" y="4083090"/>
            <a:ext cx="7089913" cy="267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1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C8938-619C-4365-B0E8-31289635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1F198-4F28-4DF6-B3C1-83E11252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Ele informa sobre os erros no código, e ainda pode ser utilizado para testar alguns comandos...</a:t>
            </a:r>
          </a:p>
          <a:p>
            <a:r>
              <a:rPr lang="pt-BR" sz="2200" dirty="0"/>
              <a:t>Vamos concertar nosso erro, mandamos escrever a variável media sem a ter declarado antes.</a:t>
            </a:r>
          </a:p>
          <a:p>
            <a:r>
              <a:rPr lang="pt-BR" sz="2200" dirty="0"/>
              <a:t>Complete o código e teste no seu browser.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15233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E3DC4-7777-4A6E-A9BE-9B6588CB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D8344-E41E-4DE2-B634-DF6DADBB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800DD8CC-7DA7-4E95-AA65-D2F313B2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4766" cy="68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BDC20-10E8-404B-95DD-A6ADE541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CCA96-5758-48E5-88FA-17570111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as variáveis, as constantes são utilizadas para armazenar informações.</a:t>
            </a:r>
          </a:p>
          <a:p>
            <a:r>
              <a:rPr lang="pt-BR" dirty="0"/>
              <a:t>Constantes tem uma diferença importante em relação às variáveis, elas não podem ser modificadas, uma vez declarada e atribuída uma constante, seu valor não pode mais ser modificado.</a:t>
            </a:r>
          </a:p>
          <a:p>
            <a:r>
              <a:rPr lang="pt-BR" dirty="0"/>
              <a:t>A sintaxe de declaração é a mesma da variável, com exceção da palavra “</a:t>
            </a:r>
            <a:r>
              <a:rPr lang="pt-BR" dirty="0" err="1"/>
              <a:t>let</a:t>
            </a:r>
            <a:r>
              <a:rPr lang="pt-BR" dirty="0"/>
              <a:t>” que será substituída pela palavra “</a:t>
            </a:r>
            <a:r>
              <a:rPr lang="pt-BR" dirty="0" err="1"/>
              <a:t>const</a:t>
            </a:r>
            <a:r>
              <a:rPr lang="pt-BR" dirty="0"/>
              <a:t>”, veja o código a seguir.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const</a:t>
            </a:r>
            <a:r>
              <a:rPr lang="pt-BR" b="1" dirty="0"/>
              <a:t> </a:t>
            </a:r>
            <a:r>
              <a:rPr lang="pt-BR" b="1" dirty="0" err="1"/>
              <a:t>pi</a:t>
            </a:r>
            <a:r>
              <a:rPr lang="pt-BR" b="1" dirty="0"/>
              <a:t> = 3.1416;</a:t>
            </a:r>
          </a:p>
        </p:txBody>
      </p:sp>
    </p:spTree>
    <p:extLst>
      <p:ext uri="{BB962C8B-B14F-4D97-AF65-F5344CB8AC3E}">
        <p14:creationId xmlns:p14="http://schemas.microsoft.com/office/powerpoint/2010/main" val="263772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502BF-E8EA-450C-A521-A6ACF498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6C999-66CC-4E8A-979E-433AD80C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ver na prática o uso das constantes.</a:t>
            </a:r>
          </a:p>
          <a:p>
            <a:r>
              <a:rPr lang="pt-BR" dirty="0"/>
              <a:t>Crie um novo arquivo e salve na pasta</a:t>
            </a:r>
            <a:r>
              <a:rPr lang="pt-BR" b="1" dirty="0"/>
              <a:t> 1-Primeiros passos</a:t>
            </a:r>
            <a:r>
              <a:rPr lang="pt-BR" dirty="0"/>
              <a:t> com o nome </a:t>
            </a:r>
            <a:r>
              <a:rPr lang="pt-BR" b="1" dirty="0"/>
              <a:t>Ex4.html</a:t>
            </a:r>
            <a:endParaRPr lang="pt-BR" dirty="0"/>
          </a:p>
          <a:p>
            <a:r>
              <a:rPr lang="pt-BR" dirty="0"/>
              <a:t>Digite o código a seguir e teste em seu navegador.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10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E46F8-0155-4A3B-9FE9-FF1EC378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223BC-D564-4DE9-8348-502C99F2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F1316-946B-4AF1-AEB4-8743C51F23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40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5" ma:contentTypeDescription="Crie um novo documento." ma:contentTypeScope="" ma:versionID="21cc80d1cbf0b2435ec45836ef3462fb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ea2c6b855b9a8613e9befe3f37cecfc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C2A27-51E0-4E3C-85D5-9CEA4D4AA9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D98FA2-1364-4B56-84F9-C42284831D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126E3B-B68B-4B89-8519-BB85A5176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44952-e172-48c7-9675-c66929c4c4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2895</TotalTime>
  <Words>896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Íon</vt:lpstr>
      <vt:lpstr>JavaScript</vt:lpstr>
      <vt:lpstr>Exemplo 3</vt:lpstr>
      <vt:lpstr>Apresentação do PowerPoint</vt:lpstr>
      <vt:lpstr>Console</vt:lpstr>
      <vt:lpstr>Console</vt:lpstr>
      <vt:lpstr>Apresentação do PowerPoint</vt:lpstr>
      <vt:lpstr>Const</vt:lpstr>
      <vt:lpstr>Exemplo 4</vt:lpstr>
      <vt:lpstr>Apresentação do PowerPoint</vt:lpstr>
      <vt:lpstr>Exemplo 4</vt:lpstr>
      <vt:lpstr>Apresentação do PowerPoint</vt:lpstr>
      <vt:lpstr>console.log()</vt:lpstr>
      <vt:lpstr>Exemplo 5</vt:lpstr>
      <vt:lpstr>Apresentação do PowerPoint</vt:lpstr>
      <vt:lpstr>Caixas de mensagens</vt:lpstr>
      <vt:lpstr>Alert</vt:lpstr>
      <vt:lpstr>Exemplo 6</vt:lpstr>
      <vt:lpstr>Apresentação do PowerPoint</vt:lpstr>
      <vt:lpstr>Alert</vt:lpstr>
      <vt:lpstr>Exemplo 6</vt:lpstr>
      <vt:lpstr>Prompt</vt:lpstr>
      <vt:lpstr>Exemplo 7</vt:lpstr>
      <vt:lpstr>Apresentação do PowerPoint</vt:lpstr>
      <vt:lpstr>Desafio</vt:lpstr>
      <vt:lpstr>Desafio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Mayra Cristina</cp:lastModifiedBy>
  <cp:revision>216</cp:revision>
  <dcterms:created xsi:type="dcterms:W3CDTF">2018-10-10T03:51:50Z</dcterms:created>
  <dcterms:modified xsi:type="dcterms:W3CDTF">2021-05-17T22:12:16Z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