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6" r:id="rId3"/>
    <p:sldId id="296" r:id="rId4"/>
    <p:sldId id="297" r:id="rId5"/>
    <p:sldId id="298" r:id="rId6"/>
    <p:sldId id="299" r:id="rId7"/>
    <p:sldId id="300" r:id="rId8"/>
    <p:sldId id="295" r:id="rId9"/>
    <p:sldId id="278" r:id="rId10"/>
    <p:sldId id="294" r:id="rId11"/>
    <p:sldId id="304" r:id="rId12"/>
    <p:sldId id="305" r:id="rId13"/>
    <p:sldId id="301" r:id="rId14"/>
    <p:sldId id="302" r:id="rId15"/>
    <p:sldId id="30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7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11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15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97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22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93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8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05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8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2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1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434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Matemática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E3219F-FBC3-4C04-8D3F-6A929481E801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E46F8-0155-4A3B-9FE9-FF1EC37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44E685F-F8EA-4FAF-9909-1AA2C5CF4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13514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BEA4A-FE68-44C1-8FAC-11F83395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B4525-5AA5-48B3-9BE8-0EFF7C1C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fazer um exemplo que utiliza porcentagem no seu calculo e vamos aproveitar para testar o </a:t>
            </a:r>
            <a:r>
              <a:rPr lang="pt-BR" b="1" dirty="0" err="1"/>
              <a:t>parseFloat</a:t>
            </a:r>
            <a:r>
              <a:rPr lang="pt-BR" dirty="0"/>
              <a:t> e o </a:t>
            </a:r>
            <a:r>
              <a:rPr lang="pt-BR" b="1" dirty="0" err="1"/>
              <a:t>toFixed</a:t>
            </a:r>
            <a:r>
              <a:rPr lang="pt-BR" b="1" dirty="0"/>
              <a:t>().</a:t>
            </a:r>
          </a:p>
          <a:p>
            <a:r>
              <a:rPr lang="pt-BR" dirty="0"/>
              <a:t>O</a:t>
            </a:r>
            <a:r>
              <a:rPr lang="pt-BR" b="1" dirty="0"/>
              <a:t> </a:t>
            </a:r>
            <a:r>
              <a:rPr lang="pt-BR" b="1" dirty="0" err="1"/>
              <a:t>toFixed</a:t>
            </a:r>
            <a:r>
              <a:rPr lang="pt-BR" b="1" dirty="0"/>
              <a:t>() </a:t>
            </a:r>
            <a:r>
              <a:rPr lang="pt-BR" dirty="0"/>
              <a:t>nos permite controlar quantas casas decimais vamos querer, basta entre parentes colocar o valor desejado.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2-Matematica</a:t>
            </a:r>
            <a:r>
              <a:rPr lang="pt-BR" dirty="0"/>
              <a:t> com o nome </a:t>
            </a:r>
            <a:r>
              <a:rPr lang="pt-BR" b="1" dirty="0"/>
              <a:t>Ex3.html</a:t>
            </a:r>
            <a:r>
              <a:rPr lang="pt-BR" dirty="0"/>
              <a:t>.</a:t>
            </a:r>
          </a:p>
          <a:p>
            <a:r>
              <a:rPr lang="pt-BR" dirty="0"/>
              <a:t>Digite o código a seguir e teste em seu navegador.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71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D37E-F622-4D7E-ABBD-6F70E5CD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9AFF7FA-8EBF-4213-88EE-2D7F9C9D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7071" cy="6858000"/>
          </a:xfrm>
        </p:spPr>
      </p:pic>
    </p:spTree>
    <p:extLst>
      <p:ext uri="{BB962C8B-B14F-4D97-AF65-F5344CB8AC3E}">
        <p14:creationId xmlns:p14="http://schemas.microsoft.com/office/powerpoint/2010/main" val="28610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E897-0DBB-4D12-93F7-BBF62FD1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F16E8-F0D1-44E9-A733-FAADC24C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Math</a:t>
            </a:r>
            <a:r>
              <a:rPr lang="pt-BR" dirty="0"/>
              <a:t> é um objeto do JavaScript, possuindo métodos que podem ser chamados dentro do seu código.</a:t>
            </a:r>
          </a:p>
          <a:p>
            <a:r>
              <a:rPr lang="pt-BR" dirty="0"/>
              <a:t>Esses métodos são códigos prontos que facilitarão na realização de cálculos matemáticos.</a:t>
            </a:r>
          </a:p>
          <a:p>
            <a:r>
              <a:rPr lang="pt-BR" dirty="0"/>
              <a:t>Podemos usar por exemplo o </a:t>
            </a:r>
            <a:r>
              <a:rPr lang="pt-BR" b="1" dirty="0" err="1"/>
              <a:t>Math.PI</a:t>
            </a:r>
            <a:r>
              <a:rPr lang="pt-BR" b="1" dirty="0"/>
              <a:t> </a:t>
            </a:r>
            <a:r>
              <a:rPr lang="pt-BR" dirty="0"/>
              <a:t>para acessarmos o valor correto de PI, podemos usar o </a:t>
            </a:r>
            <a:r>
              <a:rPr lang="pt-BR" dirty="0" err="1"/>
              <a:t>pow</a:t>
            </a:r>
            <a:r>
              <a:rPr lang="pt-BR" dirty="0"/>
              <a:t>, para calcular potencias, além de inúmeros métodos para calculo de raiz, seno, cosseno, tangente logaritmos e muitos outros...</a:t>
            </a:r>
          </a:p>
        </p:txBody>
      </p:sp>
    </p:spTree>
    <p:extLst>
      <p:ext uri="{BB962C8B-B14F-4D97-AF65-F5344CB8AC3E}">
        <p14:creationId xmlns:p14="http://schemas.microsoft.com/office/powerpoint/2010/main" val="793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C999-66CC-4E8A-979E-433AD80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na prática o uso dos métodos do objeto </a:t>
            </a:r>
            <a:r>
              <a:rPr lang="pt-BR" dirty="0" err="1"/>
              <a:t>Math</a:t>
            </a:r>
            <a:r>
              <a:rPr lang="pt-BR" dirty="0"/>
              <a:t>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2-Matematica</a:t>
            </a:r>
            <a:r>
              <a:rPr lang="pt-BR" dirty="0"/>
              <a:t> com o nome </a:t>
            </a:r>
            <a:r>
              <a:rPr lang="pt-BR" b="1" dirty="0"/>
              <a:t>Ex4.html</a:t>
            </a:r>
            <a:r>
              <a:rPr lang="pt-BR" dirty="0"/>
              <a:t>.</a:t>
            </a:r>
          </a:p>
          <a:p>
            <a:r>
              <a:rPr lang="pt-BR" dirty="0"/>
              <a:t>Digite o código a seguir e teste em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00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CD427-673F-41D6-8272-A8C97032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E79028C-66F2-4283-A061-FE400C92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21955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7566433" cy="521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receba um valor em metros e o exiba convertido em milímetros.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Escreva uma aplicação que calcule o aumento de um salário. Ela deve solicitar o valor do salário  e a porcentagem do aumento. Então exibir o valor do aumento e o novo salário.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Faça uma aplicação que solicite o raio de um circulo então calcule seu perímetro.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Faça uma aplicação que solicite o raio de um circulo então calcule sua área.</a:t>
            </a:r>
          </a:p>
          <a:p>
            <a:pPr marL="0" indent="0">
              <a:buNone/>
            </a:pPr>
            <a:r>
              <a:rPr lang="pt-BR" sz="2400" b="1" dirty="0"/>
              <a:t>	</a:t>
            </a:r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91" y="1482186"/>
            <a:ext cx="5113886" cy="31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C8938-619C-4365-B0E8-31289635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1F198-4F28-4DF6-B3C1-83E1125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Até a aula anterior aprendemos como receber os dados e depois como exibi-los, isto é, entrada e saída de dados.</a:t>
            </a:r>
          </a:p>
          <a:p>
            <a:r>
              <a:rPr lang="pt-BR" sz="2200" dirty="0"/>
              <a:t>Na aula de hoje vamos adicionar mais um item no fluxo das informações, o processamento dos dados.</a:t>
            </a:r>
          </a:p>
          <a:p>
            <a:endParaRPr lang="pt-BR" dirty="0"/>
          </a:p>
          <a:p>
            <a:endParaRPr lang="pt-BR" sz="2200" dirty="0"/>
          </a:p>
          <a:p>
            <a:endParaRPr lang="pt-BR" dirty="0"/>
          </a:p>
          <a:p>
            <a:r>
              <a:rPr lang="pt-BR" dirty="0"/>
              <a:t>Vamos utilizar as operações matemáticas básicas para processar nossos dados, através de cálculos, gerando resultados para a saída.</a:t>
            </a:r>
            <a:endParaRPr lang="pt-BR" sz="2200" dirty="0"/>
          </a:p>
          <a:p>
            <a:endParaRPr lang="pt-BR" sz="22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4BA3A0F-447D-4A3A-A2D3-DDB7BF6498B1}"/>
              </a:ext>
            </a:extLst>
          </p:cNvPr>
          <p:cNvSpPr/>
          <p:nvPr/>
        </p:nvSpPr>
        <p:spPr>
          <a:xfrm>
            <a:off x="645132" y="3856383"/>
            <a:ext cx="2014330" cy="9144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Entrada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E1F1410-0A4B-4F8A-BC99-D0884656A26D}"/>
              </a:ext>
            </a:extLst>
          </p:cNvPr>
          <p:cNvSpPr/>
          <p:nvPr/>
        </p:nvSpPr>
        <p:spPr>
          <a:xfrm>
            <a:off x="3947257" y="3856383"/>
            <a:ext cx="3605851" cy="9144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Processamento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9858F3-49C1-4896-8835-B82D8FB706E5}"/>
              </a:ext>
            </a:extLst>
          </p:cNvPr>
          <p:cNvSpPr/>
          <p:nvPr/>
        </p:nvSpPr>
        <p:spPr>
          <a:xfrm>
            <a:off x="8840904" y="3856383"/>
            <a:ext cx="2014330" cy="9144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Saída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F598ADB7-3878-4271-9199-9C4C2377A62B}"/>
              </a:ext>
            </a:extLst>
          </p:cNvPr>
          <p:cNvSpPr/>
          <p:nvPr/>
        </p:nvSpPr>
        <p:spPr>
          <a:xfrm>
            <a:off x="2981740" y="4015410"/>
            <a:ext cx="742121" cy="6493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7E9E8D6-7E59-4D9E-AFCE-93CD98582ADA}"/>
              </a:ext>
            </a:extLst>
          </p:cNvPr>
          <p:cNvSpPr/>
          <p:nvPr/>
        </p:nvSpPr>
        <p:spPr>
          <a:xfrm>
            <a:off x="7944679" y="4015410"/>
            <a:ext cx="742121" cy="6493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86145-0688-4B73-8860-9D23FEC2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17481-3F44-4ED3-8A4A-CD8D3C51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começar com uma conta fácil, vamos começar somando.</a:t>
            </a:r>
          </a:p>
          <a:p>
            <a:r>
              <a:rPr lang="pt-BR" dirty="0"/>
              <a:t>Como se trata de um novo tema, na sua unidade de armazenamento dentro da pasta </a:t>
            </a:r>
            <a:r>
              <a:rPr lang="pt-BR" b="1" dirty="0"/>
              <a:t>PW1 – Mayra</a:t>
            </a:r>
            <a:r>
              <a:rPr lang="pt-BR" dirty="0"/>
              <a:t>, crie uma nova pasta chamada </a:t>
            </a:r>
            <a:r>
              <a:rPr lang="pt-BR" b="1" dirty="0"/>
              <a:t>2 – Matemática.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2-Matematica</a:t>
            </a:r>
            <a:r>
              <a:rPr lang="pt-BR" dirty="0"/>
              <a:t> com o nome </a:t>
            </a:r>
            <a:r>
              <a:rPr lang="pt-BR" b="1" dirty="0"/>
              <a:t>Ex1.html</a:t>
            </a:r>
            <a:r>
              <a:rPr lang="pt-BR" dirty="0"/>
              <a:t>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928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DF89C-2BA1-4F0A-A930-9505A6A3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8D708C80-F879-4305-99CC-4A8333133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957391"/>
          </a:xfrm>
        </p:spPr>
      </p:pic>
    </p:spTree>
    <p:extLst>
      <p:ext uri="{BB962C8B-B14F-4D97-AF65-F5344CB8AC3E}">
        <p14:creationId xmlns:p14="http://schemas.microsoft.com/office/powerpoint/2010/main" val="98332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2558-3345-45E6-97A6-C1FC7C81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7315C-1F69-4680-919F-C723E7A7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pudemos observar no exemplo anterior, nossa soma não deu certo...</a:t>
            </a:r>
          </a:p>
          <a:p>
            <a:r>
              <a:rPr lang="pt-BR" b="1" dirty="0"/>
              <a:t>2</a:t>
            </a:r>
            <a:r>
              <a:rPr lang="pt-BR" dirty="0"/>
              <a:t> + </a:t>
            </a:r>
            <a:r>
              <a:rPr lang="pt-BR" b="1" dirty="0"/>
              <a:t>2</a:t>
            </a:r>
            <a:r>
              <a:rPr lang="pt-BR" dirty="0"/>
              <a:t> na verdade deu </a:t>
            </a:r>
            <a:r>
              <a:rPr lang="pt-BR" b="1" dirty="0"/>
              <a:t>22</a:t>
            </a:r>
            <a:r>
              <a:rPr lang="pt-BR" dirty="0"/>
              <a:t>...</a:t>
            </a:r>
          </a:p>
          <a:p>
            <a:r>
              <a:rPr lang="pt-BR" dirty="0"/>
              <a:t>Isso ocorre por que toda informação digitada pelo usuário entra em nossa aplicação como uma </a:t>
            </a:r>
            <a:r>
              <a:rPr lang="pt-BR" b="1" dirty="0" err="1"/>
              <a:t>String</a:t>
            </a:r>
            <a:r>
              <a:rPr lang="pt-BR" dirty="0"/>
              <a:t>, então o programa não soma, e sim </a:t>
            </a:r>
            <a:r>
              <a:rPr lang="pt-BR" b="1" dirty="0"/>
              <a:t>concatena</a:t>
            </a:r>
            <a:r>
              <a:rPr lang="pt-BR" dirty="0"/>
              <a:t> (Junta as duas).</a:t>
            </a:r>
          </a:p>
          <a:p>
            <a:r>
              <a:rPr lang="pt-BR" dirty="0"/>
              <a:t>Portanto é necessário, sempre que se tratar de uma informação numérica, que façamos a sua </a:t>
            </a:r>
            <a:r>
              <a:rPr lang="pt-BR" b="1" dirty="0"/>
              <a:t>conversão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11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2558-3345-45E6-97A6-C1FC7C81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7315C-1F69-4680-919F-C723E7A7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9761"/>
            <a:ext cx="10210102" cy="4502014"/>
          </a:xfrm>
        </p:spPr>
        <p:txBody>
          <a:bodyPr/>
          <a:lstStyle/>
          <a:p>
            <a:r>
              <a:rPr lang="pt-BR" dirty="0"/>
              <a:t>Podemos converter para inteiro com o </a:t>
            </a:r>
            <a:r>
              <a:rPr lang="pt-BR" b="1" dirty="0" err="1"/>
              <a:t>parseInt</a:t>
            </a:r>
            <a:r>
              <a:rPr lang="pt-BR" dirty="0"/>
              <a:t>, ou para real com o </a:t>
            </a:r>
            <a:r>
              <a:rPr lang="pt-BR" b="1" dirty="0" err="1"/>
              <a:t>parseFloat</a:t>
            </a:r>
            <a:r>
              <a:rPr lang="pt-BR" dirty="0"/>
              <a:t>.</a:t>
            </a:r>
          </a:p>
          <a:p>
            <a:r>
              <a:rPr lang="pt-BR" dirty="0"/>
              <a:t>Isso pode ser feito diretamente na conta: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 se preferir, na hora de receber o valor: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Vamos concertar o Exemplo 1...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832CFD-3FD1-45C5-B5CE-6131B9AE3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76" y="2888320"/>
            <a:ext cx="7387571" cy="90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FAB209-52D0-4FB7-901C-D0972DA60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1101"/>
            <a:ext cx="12192000" cy="11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DAD87-12B4-41F5-B306-DFD4704B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9A8F239-DC12-4451-BE54-53FB7B7C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5611" cy="6858001"/>
          </a:xfrm>
        </p:spPr>
      </p:pic>
    </p:spTree>
    <p:extLst>
      <p:ext uri="{BB962C8B-B14F-4D97-AF65-F5344CB8AC3E}">
        <p14:creationId xmlns:p14="http://schemas.microsoft.com/office/powerpoint/2010/main" val="134250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5366-9A51-4342-9381-0F385B28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matemáticos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59744AF-D87C-41A8-8D38-8073ABFE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Atenção na hora de realizar os cálculos, devemos utilizar os sinais corretos...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F8D88D1-B9FC-4A34-A8FF-82724BFD8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09584"/>
              </p:ext>
            </p:extLst>
          </p:nvPr>
        </p:nvGraphicFramePr>
        <p:xfrm>
          <a:off x="1793461" y="3717235"/>
          <a:ext cx="81280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82664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945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3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8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02BF-E8EA-450C-A521-A6ACF498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6C999-66CC-4E8A-979E-433AD80C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ver na prática o uso das operações básicas.</a:t>
            </a:r>
          </a:p>
          <a:p>
            <a:r>
              <a:rPr lang="pt-BR" dirty="0"/>
              <a:t>Crie um novo arquivo e salve na pasta</a:t>
            </a:r>
            <a:r>
              <a:rPr lang="pt-BR" b="1" dirty="0"/>
              <a:t> 2-Matematica</a:t>
            </a:r>
            <a:r>
              <a:rPr lang="pt-BR" dirty="0"/>
              <a:t> com o nome </a:t>
            </a:r>
            <a:r>
              <a:rPr lang="pt-BR" b="1" dirty="0"/>
              <a:t>Ex2.html</a:t>
            </a:r>
            <a:r>
              <a:rPr lang="pt-BR" dirty="0"/>
              <a:t>.</a:t>
            </a:r>
          </a:p>
          <a:p>
            <a:r>
              <a:rPr lang="pt-BR" dirty="0"/>
              <a:t>Digite o código a seguir e teste em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10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5" ma:contentTypeDescription="Crie um novo documento." ma:contentTypeScope="" ma:versionID="21cc80d1cbf0b2435ec45836ef3462fb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ea2c6b855b9a8613e9befe3f37cecfc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1F73E-E397-4C24-B7F2-29D83BBD1674}"/>
</file>

<file path=customXml/itemProps2.xml><?xml version="1.0" encoding="utf-8"?>
<ds:datastoreItem xmlns:ds="http://schemas.openxmlformats.org/officeDocument/2006/customXml" ds:itemID="{9251F73A-E92B-4C71-8CAC-2BDE22B65EE9}"/>
</file>

<file path=customXml/itemProps3.xml><?xml version="1.0" encoding="utf-8"?>
<ds:datastoreItem xmlns:ds="http://schemas.openxmlformats.org/officeDocument/2006/customXml" ds:itemID="{FA54E36C-2F39-417F-90BA-9C747F4F865C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2890</TotalTime>
  <Words>582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Íon</vt:lpstr>
      <vt:lpstr>JavaScript</vt:lpstr>
      <vt:lpstr>Matemática</vt:lpstr>
      <vt:lpstr>Exemplo 1</vt:lpstr>
      <vt:lpstr>Apresentação do PowerPoint</vt:lpstr>
      <vt:lpstr>Conversão</vt:lpstr>
      <vt:lpstr>Conversão</vt:lpstr>
      <vt:lpstr>Apresentação do PowerPoint</vt:lpstr>
      <vt:lpstr>Operadores matemáticos</vt:lpstr>
      <vt:lpstr>Exemplo 2</vt:lpstr>
      <vt:lpstr>Apresentação do PowerPoint</vt:lpstr>
      <vt:lpstr>Exemplo 3</vt:lpstr>
      <vt:lpstr>Apresentação do PowerPoint</vt:lpstr>
      <vt:lpstr>Math</vt:lpstr>
      <vt:lpstr>Exemplo 4</vt:lpstr>
      <vt:lpstr>Apresentação do PowerPoint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243</cp:revision>
  <dcterms:created xsi:type="dcterms:W3CDTF">2018-10-10T03:51:50Z</dcterms:created>
  <dcterms:modified xsi:type="dcterms:W3CDTF">2020-09-10T18:49:27Z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