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75" r:id="rId3"/>
    <p:sldId id="293" r:id="rId4"/>
    <p:sldId id="273" r:id="rId5"/>
    <p:sldId id="296" r:id="rId6"/>
    <p:sldId id="294" r:id="rId7"/>
    <p:sldId id="297" r:id="rId8"/>
    <p:sldId id="278" r:id="rId9"/>
    <p:sldId id="280" r:id="rId10"/>
    <p:sldId id="298" r:id="rId11"/>
    <p:sldId id="295" r:id="rId12"/>
    <p:sldId id="284" r:id="rId13"/>
    <p:sldId id="299" r:id="rId14"/>
    <p:sldId id="286" r:id="rId15"/>
    <p:sldId id="287" r:id="rId16"/>
    <p:sldId id="30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9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56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5703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72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9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8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06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18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10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2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18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7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9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42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8731A3-A974-4332-8D5E-1FABAA2F8430}" type="datetimeFigureOut">
              <a:rPr lang="pt-BR" smtClean="0"/>
              <a:t>23/09/2020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2150F-1972-4382-8965-7D763DA729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46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Trabalhando</a:t>
            </a:r>
            <a:r>
              <a:rPr lang="en-US" sz="2800" dirty="0"/>
              <a:t> com Array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67AE6D-5C7C-4FF9-A479-73467BC0B0F3}"/>
              </a:ext>
            </a:extLst>
          </p:cNvPr>
          <p:cNvSpPr txBox="1"/>
          <p:nvPr/>
        </p:nvSpPr>
        <p:spPr>
          <a:xfrm>
            <a:off x="8362122" y="6321287"/>
            <a:ext cx="3701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Prof. Máyra C. Vaz Meruoca</a:t>
            </a:r>
          </a:p>
        </p:txBody>
      </p:sp>
    </p:spTree>
    <p:extLst>
      <p:ext uri="{BB962C8B-B14F-4D97-AF65-F5344CB8AC3E}">
        <p14:creationId xmlns:p14="http://schemas.microsoft.com/office/powerpoint/2010/main" val="159170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E8A65-B8E3-4BCD-909C-FB9CF18C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A83B17-AC4C-46E8-9844-B6554AFF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F24CB7-8B8C-4A99-8183-84477AE49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9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D7C6-D2C6-43EA-8DDC-4E45994C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1167C-9C95-4933-A14C-29804826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utilizamos o </a:t>
            </a:r>
            <a:r>
              <a:rPr lang="pt-BR" b="1" dirty="0"/>
              <a:t>pop( ) </a:t>
            </a:r>
            <a:r>
              <a:rPr lang="pt-BR" dirty="0"/>
              <a:t>que remove o ultimo item do </a:t>
            </a:r>
            <a:r>
              <a:rPr lang="pt-BR" dirty="0" err="1"/>
              <a:t>array</a:t>
            </a:r>
            <a:r>
              <a:rPr lang="pt-BR" dirty="0"/>
              <a:t>, neste caso “mantimentos”.</a:t>
            </a:r>
          </a:p>
          <a:p>
            <a:r>
              <a:rPr lang="pt-BR" dirty="0"/>
              <a:t>Depois utilizamos o </a:t>
            </a:r>
            <a:r>
              <a:rPr lang="pt-BR" b="1" dirty="0" err="1"/>
              <a:t>push</a:t>
            </a:r>
            <a:r>
              <a:rPr lang="pt-BR" b="1" dirty="0"/>
              <a:t>( ) </a:t>
            </a:r>
            <a:r>
              <a:rPr lang="pt-BR" dirty="0"/>
              <a:t>e adicionamos “curativo” no fim do nosso </a:t>
            </a:r>
            <a:r>
              <a:rPr lang="pt-BR" dirty="0" err="1"/>
              <a:t>array</a:t>
            </a:r>
            <a:r>
              <a:rPr lang="pt-BR" dirty="0"/>
              <a:t>. </a:t>
            </a:r>
          </a:p>
          <a:p>
            <a:r>
              <a:rPr lang="pt-BR" dirty="0"/>
              <a:t>E por ultimo utilizamos o </a:t>
            </a:r>
            <a:r>
              <a:rPr lang="pt-BR" b="1" dirty="0" err="1"/>
              <a:t>sort</a:t>
            </a:r>
            <a:r>
              <a:rPr lang="pt-BR" b="1" dirty="0"/>
              <a:t>( ) </a:t>
            </a:r>
            <a:r>
              <a:rPr lang="pt-BR" dirty="0"/>
              <a:t>pra ordenar os itens da nossa lista em ordem alfabética.</a:t>
            </a:r>
          </a:p>
        </p:txBody>
      </p:sp>
    </p:spTree>
    <p:extLst>
      <p:ext uri="{BB962C8B-B14F-4D97-AF65-F5344CB8AC3E}">
        <p14:creationId xmlns:p14="http://schemas.microsoft.com/office/powerpoint/2010/main" val="326679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26214"/>
            <a:ext cx="9404723" cy="1036448"/>
          </a:xfrm>
        </p:spPr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testar mais alguns comandos...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sz="2200" b="1" dirty="0"/>
              <a:t>4</a:t>
            </a:r>
            <a:r>
              <a:rPr lang="pt-BR" b="1" dirty="0"/>
              <a:t> – </a:t>
            </a:r>
            <a:r>
              <a:rPr lang="pt-BR" b="1" dirty="0" err="1"/>
              <a:t>Array</a:t>
            </a:r>
            <a:r>
              <a:rPr lang="pt-BR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Ex3.html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9943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DF35B-0724-4F9A-8697-497C0A9A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762DA0-4946-4ADA-827D-0B2D2B99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F87A11-6732-4970-B17A-7608CAA0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28" y="0"/>
            <a:ext cx="12215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0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E9163-5FBE-4F5B-AE2D-E954A765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1DE3B-9CA2-4AEE-BF08-D36CD610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exemplo declaramos a variável atribuindo automaticamente seus valores. </a:t>
            </a:r>
          </a:p>
          <a:p>
            <a:r>
              <a:rPr lang="pt-BR" dirty="0"/>
              <a:t>E também aprimoramos o código com o uso do </a:t>
            </a:r>
            <a:r>
              <a:rPr lang="pt-BR" dirty="0" err="1"/>
              <a:t>length</a:t>
            </a:r>
            <a:r>
              <a:rPr lang="pt-BR" dirty="0"/>
              <a:t>() que retorna o tamanho da lista.</a:t>
            </a:r>
          </a:p>
        </p:txBody>
      </p:sp>
    </p:spTree>
    <p:extLst>
      <p:ext uri="{BB962C8B-B14F-4D97-AF65-F5344CB8AC3E}">
        <p14:creationId xmlns:p14="http://schemas.microsoft.com/office/powerpoint/2010/main" val="10562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ver uma aplicação de cálculo de média utilizando </a:t>
            </a:r>
            <a:r>
              <a:rPr lang="pt-BR" dirty="0" err="1"/>
              <a:t>array</a:t>
            </a:r>
            <a:r>
              <a:rPr lang="pt-BR" dirty="0"/>
              <a:t>......</a:t>
            </a:r>
            <a:endParaRPr lang="pt-BR" sz="2200" dirty="0"/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sz="2200" b="1" dirty="0"/>
              <a:t>4</a:t>
            </a:r>
            <a:r>
              <a:rPr lang="pt-BR" b="1" dirty="0"/>
              <a:t> - </a:t>
            </a:r>
            <a:r>
              <a:rPr lang="pt-BR" b="1" dirty="0" err="1"/>
              <a:t>Array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Ex4.html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24007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018F9-6F0C-4072-902F-E6CBF50C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B77732-1F55-4FF7-9E81-BBFA5CBCD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6057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C93DB-BD5C-462C-834D-F9347740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3AC3-7676-4818-B322-4EA83D10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2" y="1192697"/>
            <a:ext cx="7725459" cy="5212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Crie uma aplicação que receba o preço de 5 produtos e armazene em um </a:t>
            </a:r>
            <a:r>
              <a:rPr lang="pt-BR" sz="2400" dirty="0" err="1"/>
              <a:t>array</a:t>
            </a:r>
            <a:r>
              <a:rPr lang="pt-BR" sz="2400" dirty="0"/>
              <a:t>. Depois calcule o total da compra e exiba os preços e total no documento.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Escreva uma aplicação solicite as quatro notas de um aluno e as armazene em um </a:t>
            </a:r>
            <a:r>
              <a:rPr lang="pt-BR" sz="2400" dirty="0" err="1"/>
              <a:t>array</a:t>
            </a:r>
            <a:r>
              <a:rPr lang="pt-BR" sz="2400" dirty="0"/>
              <a:t>, depois calcule a média do aluno. Então exiba no documento as notas e a média. Caso ela seja maior ou igual 7 exiba </a:t>
            </a:r>
            <a:r>
              <a:rPr lang="pt-BR" sz="2400" b="1" dirty="0"/>
              <a:t>Aprovado</a:t>
            </a:r>
            <a:r>
              <a:rPr lang="pt-BR" sz="2400" dirty="0"/>
              <a:t>, caso seja menor que 5 exiba </a:t>
            </a:r>
            <a:r>
              <a:rPr lang="pt-BR" sz="2400" b="1" dirty="0"/>
              <a:t>Reprovado</a:t>
            </a:r>
            <a:r>
              <a:rPr lang="pt-BR" sz="2400" dirty="0"/>
              <a:t>, senão </a:t>
            </a:r>
            <a:r>
              <a:rPr lang="pt-BR" sz="2400" b="1" dirty="0"/>
              <a:t>Recuperação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  <a:p>
            <a:pPr marL="457200" indent="-457200">
              <a:buFont typeface="+mj-lt"/>
              <a:buAutoNum type="arabicPeriod" startAt="4"/>
            </a:pPr>
            <a:endParaRPr lang="pt-BR" sz="2400" dirty="0"/>
          </a:p>
        </p:txBody>
      </p:sp>
      <p:pic>
        <p:nvPicPr>
          <p:cNvPr id="4" name="Picture 2" descr="Imagem relacionada">
            <a:extLst>
              <a:ext uri="{FF2B5EF4-FFF2-40B4-BE49-F238E27FC236}">
                <a16:creationId xmlns:a16="http://schemas.microsoft.com/office/drawing/2014/main" id="{6032274F-4A4F-4C0D-8973-F230F2CE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21" y="1829980"/>
            <a:ext cx="5233156" cy="319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72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38555-F138-4D8D-B743-5751ABB7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9792C-21C1-453B-8958-BC76F44D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8361"/>
            <a:ext cx="10210102" cy="4997239"/>
          </a:xfrm>
        </p:spPr>
        <p:txBody>
          <a:bodyPr>
            <a:normAutofit/>
          </a:bodyPr>
          <a:lstStyle/>
          <a:p>
            <a:r>
              <a:rPr lang="pt-BR" dirty="0" err="1"/>
              <a:t>Arrays</a:t>
            </a:r>
            <a:r>
              <a:rPr lang="pt-BR" dirty="0"/>
              <a:t> são estrutura bastante interessantes onde podemos “colecionar” variáveis, isso mesmo, “colecionar”.</a:t>
            </a:r>
          </a:p>
          <a:p>
            <a:r>
              <a:rPr lang="pt-BR" dirty="0"/>
              <a:t>Pois bem, é basicamente uma “coleção” de variáveis, como um container que irá armazenar variáveis.</a:t>
            </a:r>
          </a:p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estes valores não precisam ser do mesmo tipo como em linguagens tradicionais como C++.</a:t>
            </a:r>
          </a:p>
          <a:p>
            <a:r>
              <a:rPr lang="pt-BR" dirty="0"/>
              <a:t>Essa é mais uma das particularidades e facilidades de </a:t>
            </a:r>
            <a:r>
              <a:rPr lang="pt-BR" dirty="0" err="1"/>
              <a:t>Javascript</a:t>
            </a:r>
            <a:r>
              <a:rPr lang="pt-BR" dirty="0"/>
              <a:t>, como não precisamos informar o tipo de dados, em um mesmo </a:t>
            </a:r>
            <a:r>
              <a:rPr lang="pt-BR" dirty="0" err="1"/>
              <a:t>array</a:t>
            </a:r>
            <a:r>
              <a:rPr lang="pt-BR" dirty="0"/>
              <a:t>, podemos armazenar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bool</a:t>
            </a:r>
            <a:r>
              <a:rPr lang="pt-BR" dirty="0"/>
              <a:t>, etc.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071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63FC8-B349-4E82-A7D8-2DD1E3B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Array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44C8FD-9D50-4FE0-9F3C-F065E544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Arrays</a:t>
            </a:r>
            <a:r>
              <a:rPr lang="pt-BR" dirty="0"/>
              <a:t> podem ser unidimensionais, bidimensionais ou multidimensionais, vamos trabalhar com </a:t>
            </a:r>
            <a:r>
              <a:rPr lang="pt-BR" dirty="0" err="1"/>
              <a:t>array</a:t>
            </a:r>
            <a:r>
              <a:rPr lang="pt-BR" dirty="0"/>
              <a:t> unidimensional.</a:t>
            </a:r>
          </a:p>
          <a:p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unidimensional basicamente é um </a:t>
            </a:r>
            <a:r>
              <a:rPr lang="pt-BR" dirty="0" err="1"/>
              <a:t>array</a:t>
            </a:r>
            <a:r>
              <a:rPr lang="pt-BR" dirty="0"/>
              <a:t> com somente um índice de controle, com uma dimensão, para entender melhor veja a ilustração a seguir que mostra um </a:t>
            </a:r>
            <a:r>
              <a:rPr lang="pt-BR" dirty="0" err="1"/>
              <a:t>array</a:t>
            </a:r>
            <a:r>
              <a:rPr lang="pt-BR" dirty="0"/>
              <a:t> com 5 posições, cada posição com um valor “</a:t>
            </a:r>
            <a:r>
              <a:rPr lang="pt-BR" dirty="0" err="1"/>
              <a:t>string</a:t>
            </a:r>
            <a:r>
              <a:rPr lang="pt-BR" dirty="0"/>
              <a:t>”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8FE1FB-ADC4-47B9-9FB7-6031D46A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46" y="4356882"/>
            <a:ext cx="11638763" cy="171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prática...</a:t>
            </a:r>
          </a:p>
          <a:p>
            <a:r>
              <a:rPr lang="pt-BR" dirty="0"/>
              <a:t>Como se trata de um novo tema, vamos criar uma nova pasta para organizar nosso conteúdo, na sua unidade de armazenamento crie uma pasta chamada </a:t>
            </a:r>
            <a:r>
              <a:rPr lang="pt-BR" b="1" dirty="0"/>
              <a:t>4 - </a:t>
            </a:r>
            <a:r>
              <a:rPr lang="en-US" b="1" dirty="0"/>
              <a:t>Array</a:t>
            </a:r>
            <a:r>
              <a:rPr lang="pt-BR" dirty="0"/>
              <a:t>.</a:t>
            </a:r>
            <a:endParaRPr lang="pt-BR" sz="2200" dirty="0"/>
          </a:p>
          <a:p>
            <a:r>
              <a:rPr lang="pt-BR" sz="2200" dirty="0"/>
              <a:t>Abra seu editor e crie um novo arquivo.</a:t>
            </a:r>
          </a:p>
          <a:p>
            <a:r>
              <a:rPr lang="pt-BR" sz="2200" dirty="0"/>
              <a:t>Salve na pasta criada</a:t>
            </a:r>
            <a:r>
              <a:rPr lang="pt-BR" sz="2200" b="1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Ex1.html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983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F22FF-5C33-48EC-85A9-4E926C3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2FFE95-A3CB-4009-9D14-BFD3A9C2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3F21DB-2467-4A25-BABB-D09A7932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" y="0"/>
            <a:ext cx="12191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53935"/>
            <a:ext cx="9404723" cy="1036448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Vamos exibir no documento os itens deste </a:t>
            </a:r>
            <a:r>
              <a:rPr lang="pt-BR" dirty="0" err="1"/>
              <a:t>array</a:t>
            </a:r>
            <a:r>
              <a:rPr lang="pt-BR" dirty="0"/>
              <a:t>...</a:t>
            </a:r>
          </a:p>
          <a:p>
            <a:r>
              <a:rPr lang="pt-BR" dirty="0"/>
              <a:t>Complete seu código e teste no navegador...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7322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1CB1-E692-4291-A8F3-ADAE2C3F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6D25158-8AAF-457C-AFA2-1C3F1E23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F4E2468-402E-4507-96CE-5F2B2C034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466E-8503-474B-AD22-3913882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BD7376-F4A2-49D7-B4DB-B4CDF7139B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1" y="1152939"/>
            <a:ext cx="11847444" cy="56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2C6D9-2514-4770-9045-B4349DEE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68E6-C923-4DA1-97A1-337D8D52A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Vamos ver na prática a utilização de métodos...</a:t>
            </a:r>
          </a:p>
          <a:p>
            <a:r>
              <a:rPr lang="pt-BR" sz="2200" dirty="0"/>
              <a:t>Crie um novo arquivo</a:t>
            </a:r>
            <a:r>
              <a:rPr lang="pt-BR" dirty="0"/>
              <a:t> e s</a:t>
            </a:r>
            <a:r>
              <a:rPr lang="pt-BR" sz="2200" dirty="0"/>
              <a:t>alve na pasta </a:t>
            </a:r>
            <a:r>
              <a:rPr lang="pt-BR" sz="2200" b="1" dirty="0"/>
              <a:t>4</a:t>
            </a:r>
            <a:r>
              <a:rPr lang="pt-BR" b="1" dirty="0"/>
              <a:t> - </a:t>
            </a:r>
            <a:r>
              <a:rPr lang="en-US" b="1" dirty="0"/>
              <a:t>Array</a:t>
            </a:r>
            <a:r>
              <a:rPr lang="pt-BR" dirty="0"/>
              <a:t> </a:t>
            </a:r>
            <a:r>
              <a:rPr lang="pt-BR" sz="2200" dirty="0"/>
              <a:t>com o nome </a:t>
            </a:r>
            <a:r>
              <a:rPr lang="pt-BR" sz="2200" b="1" dirty="0"/>
              <a:t>Ex2.html</a:t>
            </a:r>
            <a:endParaRPr lang="pt-BR" sz="2200" dirty="0"/>
          </a:p>
          <a:p>
            <a:r>
              <a:rPr lang="pt-BR" sz="2200" dirty="0"/>
              <a:t>Digite o código do exemplo.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97969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A0D922AC128644843DF0646511485A" ma:contentTypeVersion="5" ma:contentTypeDescription="Crie um novo documento." ma:contentTypeScope="" ma:versionID="21cc80d1cbf0b2435ec45836ef3462fb">
  <xsd:schema xmlns:xsd="http://www.w3.org/2001/XMLSchema" xmlns:xs="http://www.w3.org/2001/XMLSchema" xmlns:p="http://schemas.microsoft.com/office/2006/metadata/properties" xmlns:ns2="7a544952-e172-48c7-9675-c66929c4c4a2" targetNamespace="http://schemas.microsoft.com/office/2006/metadata/properties" ma:root="true" ma:fieldsID="4ea2c6b855b9a8613e9befe3f37cecfc" ns2:_="">
    <xsd:import namespace="7a544952-e172-48c7-9675-c66929c4c4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44952-e172-48c7-9675-c66929c4c4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729868-44E8-47F1-9713-95CB9AD66032}"/>
</file>

<file path=customXml/itemProps2.xml><?xml version="1.0" encoding="utf-8"?>
<ds:datastoreItem xmlns:ds="http://schemas.openxmlformats.org/officeDocument/2006/customXml" ds:itemID="{FFD360F3-C960-4F52-8C47-56B9A90C28B5}"/>
</file>

<file path=customXml/itemProps3.xml><?xml version="1.0" encoding="utf-8"?>
<ds:datastoreItem xmlns:ds="http://schemas.openxmlformats.org/officeDocument/2006/customXml" ds:itemID="{1097AE07-E9FE-47C7-9DE2-45C5D327E9C7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5892</TotalTime>
  <Words>521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Íon</vt:lpstr>
      <vt:lpstr>JavaScript</vt:lpstr>
      <vt:lpstr>Array</vt:lpstr>
      <vt:lpstr>Array</vt:lpstr>
      <vt:lpstr>Exemplo 1</vt:lpstr>
      <vt:lpstr>Apresentação do PowerPoint</vt:lpstr>
      <vt:lpstr>Exemplo 1</vt:lpstr>
      <vt:lpstr>Apresentação do PowerPoint</vt:lpstr>
      <vt:lpstr>Métodos </vt:lpstr>
      <vt:lpstr>Exemplo 2</vt:lpstr>
      <vt:lpstr>Apresentação do PowerPoint</vt:lpstr>
      <vt:lpstr>Exemplo 2</vt:lpstr>
      <vt:lpstr>Exemplo 3</vt:lpstr>
      <vt:lpstr>Apresentação do PowerPoint</vt:lpstr>
      <vt:lpstr>Exemplo 3</vt:lpstr>
      <vt:lpstr>Exemplo 4</vt:lpstr>
      <vt:lpstr>Apresentação do PowerPoint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DS1</dc:title>
  <dc:creator>Diego</dc:creator>
  <cp:lastModifiedBy>Mayra Cristina</cp:lastModifiedBy>
  <cp:revision>306</cp:revision>
  <dcterms:created xsi:type="dcterms:W3CDTF">2018-10-10T03:51:50Z</dcterms:created>
  <dcterms:modified xsi:type="dcterms:W3CDTF">2020-09-23T17:53:45Z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0x010100A4A0D922AC128644843DF0646511485A</vt:lpwstr>
  </property>
</Properties>
</file>