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5" r:id="rId3"/>
    <p:sldId id="293" r:id="rId4"/>
    <p:sldId id="273" r:id="rId5"/>
    <p:sldId id="309" r:id="rId6"/>
    <p:sldId id="278" r:id="rId7"/>
    <p:sldId id="280" r:id="rId8"/>
    <p:sldId id="310" r:id="rId9"/>
    <p:sldId id="295" r:id="rId10"/>
    <p:sldId id="284" r:id="rId11"/>
    <p:sldId id="311" r:id="rId12"/>
    <p:sldId id="297" r:id="rId13"/>
    <p:sldId id="300" r:id="rId14"/>
    <p:sldId id="312" r:id="rId15"/>
    <p:sldId id="302" r:id="rId16"/>
    <p:sldId id="303" r:id="rId17"/>
    <p:sldId id="313" r:id="rId18"/>
    <p:sldId id="304" r:id="rId19"/>
    <p:sldId id="305" r:id="rId20"/>
    <p:sldId id="314" r:id="rId21"/>
    <p:sldId id="306" r:id="rId22"/>
    <p:sldId id="307" r:id="rId23"/>
    <p:sldId id="315" r:id="rId24"/>
    <p:sldId id="286" r:id="rId25"/>
    <p:sldId id="274" r:id="rId26"/>
    <p:sldId id="30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1D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5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1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905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53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3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707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167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690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12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74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8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68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73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08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33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66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08/10/2020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32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Laços de repetição </a:t>
            </a:r>
            <a:r>
              <a:rPr lang="pt-BR" sz="2800" dirty="0" err="1"/>
              <a:t>while</a:t>
            </a:r>
            <a:r>
              <a:rPr lang="pt-BR" sz="2800" dirty="0"/>
              <a:t>, do </a:t>
            </a:r>
            <a:r>
              <a:rPr lang="pt-BR" sz="2800" dirty="0" err="1"/>
              <a:t>while</a:t>
            </a:r>
            <a:r>
              <a:rPr lang="pt-BR" sz="2800" dirty="0"/>
              <a:t> e for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880991-A80F-422E-B05A-DE7C896C94BB}"/>
              </a:ext>
            </a:extLst>
          </p:cNvPr>
          <p:cNvSpPr txBox="1"/>
          <p:nvPr/>
        </p:nvSpPr>
        <p:spPr>
          <a:xfrm>
            <a:off x="8362122" y="632128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159170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6214"/>
            <a:ext cx="9404723" cy="1036448"/>
          </a:xfrm>
        </p:spPr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como funciona...</a:t>
            </a:r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b="1" dirty="0"/>
              <a:t>5 – Laços de Repetição </a:t>
            </a:r>
            <a:r>
              <a:rPr lang="pt-BR" sz="2200" dirty="0"/>
              <a:t>com o nome </a:t>
            </a:r>
            <a:r>
              <a:rPr lang="pt-BR" sz="2200" b="1" dirty="0"/>
              <a:t>Ex3.html</a:t>
            </a:r>
            <a:r>
              <a:rPr lang="pt-BR" sz="2200" dirty="0"/>
              <a:t>.</a:t>
            </a:r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9943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B4D96-1FD1-46C7-92F3-76297C70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5A90BE9-98BA-4B7D-8428-5C1259798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2466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18D24-6F04-4AEC-8752-699C6AEE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ou Do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2F19B-28CB-4D2F-B284-02BAF799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050" y="1286598"/>
            <a:ext cx="11477924" cy="4497976"/>
          </a:xfrm>
        </p:spPr>
        <p:txBody>
          <a:bodyPr/>
          <a:lstStyle/>
          <a:p>
            <a:r>
              <a:rPr lang="pt-BR" dirty="0"/>
              <a:t>A principal diferença entre “</a:t>
            </a:r>
            <a:r>
              <a:rPr lang="pt-BR" dirty="0" err="1"/>
              <a:t>while</a:t>
            </a:r>
            <a:r>
              <a:rPr lang="pt-BR" dirty="0"/>
              <a:t>” e “do </a:t>
            </a:r>
            <a:r>
              <a:rPr lang="pt-BR" dirty="0" err="1"/>
              <a:t>while</a:t>
            </a:r>
            <a:r>
              <a:rPr lang="pt-BR" dirty="0"/>
              <a:t>” é o momento do teste.</a:t>
            </a:r>
          </a:p>
          <a:p>
            <a:r>
              <a:rPr lang="pt-BR" dirty="0"/>
              <a:t>O loop “do </a:t>
            </a:r>
            <a:r>
              <a:rPr lang="pt-BR" dirty="0" err="1"/>
              <a:t>while</a:t>
            </a:r>
            <a:r>
              <a:rPr lang="pt-BR" dirty="0"/>
              <a:t>” garante a execução dos comandos pelo menos uma vez, mesmo que a condição de execução já tenha sido satisfeita, </a:t>
            </a:r>
            <a:r>
              <a:rPr lang="pt-BR"/>
              <a:t>pois testa </a:t>
            </a:r>
            <a:r>
              <a:rPr lang="pt-BR" dirty="0"/>
              <a:t>ao final do laço o que não acontece no “</a:t>
            </a:r>
            <a:r>
              <a:rPr lang="pt-BR" dirty="0" err="1"/>
              <a:t>while</a:t>
            </a:r>
            <a:r>
              <a:rPr lang="pt-BR" dirty="0"/>
              <a:t>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7BB532-9011-4282-895A-72D20F43F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95" y="2902225"/>
            <a:ext cx="8070573" cy="40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fazer uma aplicação que recebe o preço de inúmeros produtos, parando apenas quando o usuário digita 0, então soma todos esses preços e exibe na tela.</a:t>
            </a:r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b="1" dirty="0"/>
              <a:t>5 – Laços de Repetição </a:t>
            </a:r>
            <a:r>
              <a:rPr lang="pt-BR" sz="2200" dirty="0"/>
              <a:t>com o nome </a:t>
            </a:r>
            <a:r>
              <a:rPr lang="pt-BR" sz="2200" b="1" dirty="0"/>
              <a:t>Ex4.html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1007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78A69-8639-4256-A1E7-D5CCD387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9B3C744-D5B9-40E7-9133-9559F7B3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433" cy="6957391"/>
          </a:xfrm>
        </p:spPr>
      </p:pic>
    </p:spTree>
    <p:extLst>
      <p:ext uri="{BB962C8B-B14F-4D97-AF65-F5344CB8AC3E}">
        <p14:creationId xmlns:p14="http://schemas.microsoft.com/office/powerpoint/2010/main" val="360463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63FC8-B349-4E82-A7D8-2DD1E3BC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For / Para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44C8FD-9D50-4FE0-9F3C-F065E544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for é uma estrutura de repetição bastante versátil, vamos procurar usar esta estrutura quando estivermos certos do número de vezes que iremos repetir os comandos dentro do for.</a:t>
            </a:r>
          </a:p>
          <a:p>
            <a:r>
              <a:rPr lang="pt-BR" dirty="0"/>
              <a:t>Para inicializar ou percorrer vetores a estrutura for é extremamente indicada, porém, podemos fazer com outras estruturas também.</a:t>
            </a:r>
          </a:p>
          <a:p>
            <a:r>
              <a:rPr lang="pt-BR" dirty="0"/>
              <a:t>Vamos ver um código onde o loop repete um comando de escrita dez vezes.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20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dirty="0"/>
              <a:t>Como se trata de um novo tema, vamos criar uma nova pasta para organizar nosso conteúdo, na sua unidade de armazenamento crie uma pasta chamada </a:t>
            </a:r>
            <a:r>
              <a:rPr lang="pt-BR" b="1" dirty="0"/>
              <a:t>5 – Laços de Repetição</a:t>
            </a:r>
            <a:r>
              <a:rPr lang="pt-BR" dirty="0"/>
              <a:t>.</a:t>
            </a:r>
            <a:endParaRPr lang="pt-BR" sz="2200" dirty="0"/>
          </a:p>
          <a:p>
            <a:r>
              <a:rPr lang="pt-BR" sz="2200" dirty="0"/>
              <a:t>Abra seu editor e crie um novo arquivo.</a:t>
            </a:r>
          </a:p>
          <a:p>
            <a:r>
              <a:rPr lang="pt-BR" sz="2200" dirty="0"/>
              <a:t>Salve na pasta criada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Ex5.html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685966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9DDB2-28C2-4718-A1B3-A41996F0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E6AEBB51-763D-4DD1-ADC0-578648132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483548" cy="7076662"/>
          </a:xfrm>
        </p:spPr>
      </p:pic>
    </p:spTree>
    <p:extLst>
      <p:ext uri="{BB962C8B-B14F-4D97-AF65-F5344CB8AC3E}">
        <p14:creationId xmlns:p14="http://schemas.microsoft.com/office/powerpoint/2010/main" val="184133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466E-8503-474B-AD22-39138822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0CEC9-A330-45E0-B14B-A227B92C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351722"/>
            <a:ext cx="10791496" cy="489667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código anterior declaramos uma variável “i” para ser usada como contador de loop no FOR.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Veja a leitura do comando FOR que acabamos de implementar.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</a:t>
            </a:r>
            <a:r>
              <a:rPr lang="pt-BR" b="1" dirty="0">
                <a:solidFill>
                  <a:srgbClr val="FF33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i=0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i&lt;10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i++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para(</a:t>
            </a:r>
            <a:r>
              <a:rPr lang="pt-BR" b="1" dirty="0">
                <a:solidFill>
                  <a:srgbClr val="FF33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iniciando em 0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 for menor que 10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aumente o valor de i em 1</a:t>
            </a:r>
            <a:r>
              <a:rPr lang="pt-BR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FOR configuramos 10 iterações, ou seja, os comandos dentro das chaves { } serão executados 10 vezes.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 a variável “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i”com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valor 0. Verifica se o valor de “i” é menor que 10, se for (</a:t>
            </a:r>
            <a:r>
              <a:rPr lang="pt-BR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executa os comandos entre as chaves {}. Aumenta o valor de i em 1.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820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9466"/>
            <a:ext cx="9404723" cy="1036448"/>
          </a:xfrm>
        </p:spPr>
        <p:txBody>
          <a:bodyPr/>
          <a:lstStyle/>
          <a:p>
            <a:r>
              <a:rPr lang="pt-BR" dirty="0"/>
              <a:t>Exemplo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ver mais uma aplicação, utilizando outras variáveis e calculo dentro do FOR....</a:t>
            </a:r>
            <a:endParaRPr lang="pt-BR" sz="2200" dirty="0"/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b="1" dirty="0"/>
              <a:t>5 – Laços de Repetição </a:t>
            </a:r>
            <a:r>
              <a:rPr lang="pt-BR" sz="2200" dirty="0"/>
              <a:t>com o nome </a:t>
            </a:r>
            <a:r>
              <a:rPr lang="pt-BR" sz="2200" b="1" dirty="0"/>
              <a:t>Ex6.html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3153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8555-F138-4D8D-B743-5751ABB7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9792C-21C1-453B-8958-BC76F44D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8361"/>
            <a:ext cx="10210102" cy="4997239"/>
          </a:xfrm>
        </p:spPr>
        <p:txBody>
          <a:bodyPr>
            <a:normAutofit/>
          </a:bodyPr>
          <a:lstStyle/>
          <a:p>
            <a:r>
              <a:rPr lang="pt-BR" dirty="0"/>
              <a:t>Em programação repetir um determinado comando ou rotina inteira com vários comandos é muito comum, para facilitar essas repetições temos os comandos de loop, que repetem um bloco de comandos uma certa quantidade de vezes.</a:t>
            </a:r>
          </a:p>
          <a:p>
            <a:r>
              <a:rPr lang="pt-BR" dirty="0"/>
              <a:t>Aprender os comandos de loop e suas diferenças é fundamental em qualquer linguagem e agora vamos aprender como utilizar o WHILE, DO WHILE e o FOR.</a:t>
            </a:r>
          </a:p>
        </p:txBody>
      </p:sp>
    </p:spTree>
    <p:extLst>
      <p:ext uri="{BB962C8B-B14F-4D97-AF65-F5344CB8AC3E}">
        <p14:creationId xmlns:p14="http://schemas.microsoft.com/office/powerpoint/2010/main" val="870710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C7B89-6AA7-44DB-8A98-838CE07F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5809DC6-B073-44BB-88F1-55B61A11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5360" cy="6983896"/>
          </a:xfrm>
        </p:spPr>
      </p:pic>
    </p:spTree>
    <p:extLst>
      <p:ext uri="{BB962C8B-B14F-4D97-AF65-F5344CB8AC3E}">
        <p14:creationId xmlns:p14="http://schemas.microsoft.com/office/powerpoint/2010/main" val="394069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D7C6-D2C6-43EA-8DDC-4E45994C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com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1167C-9C95-4933-A14C-29804826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falado anteriormente podemos utilizar o FOR com Arrays, para percorrer lista e acessar seus valores.</a:t>
            </a:r>
          </a:p>
          <a:p>
            <a:r>
              <a:rPr lang="pt-BR" dirty="0"/>
              <a:t>Isso facilita muito tarefas como imprimir o conteúdo do </a:t>
            </a:r>
            <a:r>
              <a:rPr lang="pt-BR" dirty="0" err="1"/>
              <a:t>Array</a:t>
            </a:r>
            <a:r>
              <a:rPr lang="pt-BR" dirty="0"/>
              <a:t>, pois em vez de criar 10 vezes o código para imprimir o vetor, eu crio um For com o único código que se repete 10 vezes.</a:t>
            </a:r>
          </a:p>
        </p:txBody>
      </p:sp>
    </p:spTree>
    <p:extLst>
      <p:ext uri="{BB962C8B-B14F-4D97-AF65-F5344CB8AC3E}">
        <p14:creationId xmlns:p14="http://schemas.microsoft.com/office/powerpoint/2010/main" val="269883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6214"/>
            <a:ext cx="9404723" cy="1036448"/>
          </a:xfrm>
        </p:spPr>
        <p:txBody>
          <a:bodyPr/>
          <a:lstStyle/>
          <a:p>
            <a:r>
              <a:rPr lang="pt-BR" dirty="0"/>
              <a:t>Exemplo 7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como funciona...</a:t>
            </a:r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b="1" dirty="0"/>
              <a:t>5 – Laços de Repetição </a:t>
            </a:r>
            <a:r>
              <a:rPr lang="pt-BR" sz="2200" dirty="0"/>
              <a:t>com o nome </a:t>
            </a:r>
            <a:r>
              <a:rPr lang="pt-BR" sz="2200" b="1" dirty="0"/>
              <a:t>Ex7.html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01089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DAA9E-9CE2-491E-A8DD-32580A3B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908CBE1-C037-4B4D-865A-A5F297FD8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8895" cy="6858000"/>
          </a:xfrm>
        </p:spPr>
      </p:pic>
    </p:spTree>
    <p:extLst>
      <p:ext uri="{BB962C8B-B14F-4D97-AF65-F5344CB8AC3E}">
        <p14:creationId xmlns:p14="http://schemas.microsoft.com/office/powerpoint/2010/main" val="3856207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9163-5FBE-4F5B-AE2D-E954A765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Loops infinitos – Cuidado!!!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1DE3B-9CA2-4AEE-BF08-D36CD610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cuidado extremo que devemos tomar com os laços de repetição é não os tornar loops infinitos! </a:t>
            </a:r>
          </a:p>
          <a:p>
            <a:r>
              <a:rPr lang="pt-BR" dirty="0"/>
              <a:t>O que é isso? É simplesmente um loop onde a condição de parada nunca é satisfeita e o loop é executado sem parar.</a:t>
            </a:r>
          </a:p>
          <a:p>
            <a:r>
              <a:rPr lang="pt-BR" dirty="0"/>
              <a:t>Isso pode acontecer tanto como </a:t>
            </a:r>
            <a:r>
              <a:rPr lang="pt-BR" dirty="0" err="1"/>
              <a:t>While</a:t>
            </a:r>
            <a:r>
              <a:rPr lang="pt-BR" dirty="0"/>
              <a:t>, Do </a:t>
            </a:r>
            <a:r>
              <a:rPr lang="pt-BR" dirty="0" err="1"/>
              <a:t>While</a:t>
            </a:r>
            <a:r>
              <a:rPr lang="pt-BR" dirty="0"/>
              <a:t> ou mesmo o FOR.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212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770098" cy="1036448"/>
          </a:xfrm>
        </p:spPr>
        <p:txBody>
          <a:bodyPr/>
          <a:lstStyle/>
          <a:p>
            <a:r>
              <a:rPr lang="pt-BR" dirty="0"/>
              <a:t>Desafio (Usando </a:t>
            </a:r>
            <a:r>
              <a:rPr lang="pt-BR" dirty="0" err="1"/>
              <a:t>While</a:t>
            </a:r>
            <a:r>
              <a:rPr lang="pt-BR" dirty="0"/>
              <a:t> ou Do </a:t>
            </a:r>
            <a:r>
              <a:rPr lang="pt-BR" dirty="0" err="1"/>
              <a:t>While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72210"/>
            <a:ext cx="7857981" cy="5473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Crie uma aplicação que faça a tabuada que o usuário quiser, indo até o número que ele desejar. </a:t>
            </a:r>
            <a:r>
              <a:rPr lang="pt-BR" sz="2400" dirty="0" err="1"/>
              <a:t>Ex</a:t>
            </a:r>
            <a:r>
              <a:rPr lang="pt-BR" sz="2400" dirty="0"/>
              <a:t>: Tabuada do 2 indo até o 15.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Crie uma aplicação que imprime todos os números pares do 0 ao 100.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Escreva uma aplicação que solicite ao usuário digitar o nome de um produto ou fim para sair, caso ele digite um produto, peça o preço, repita o processo até ele digitar fim. Então escreva a lista de produtos com seus preços e o total no documento.</a:t>
            </a:r>
          </a:p>
          <a:p>
            <a:pPr marL="0" indent="0">
              <a:buNone/>
            </a:pPr>
            <a:endParaRPr lang="pt-BR" sz="2400" dirty="0"/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73" y="2098766"/>
            <a:ext cx="5233156" cy="31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(Usando FOR)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192697"/>
            <a:ext cx="7857981" cy="5473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400" dirty="0"/>
              <a:t>Crie uma aplicação de uma lista de materiais escolares. Que pergunte ao usuário quantos itens ele vai querer comprar, em seguida pergunte para ele o nome de cada item e os armazene em um </a:t>
            </a:r>
            <a:r>
              <a:rPr lang="pt-BR" sz="2400" dirty="0" err="1"/>
              <a:t>Array</a:t>
            </a:r>
            <a:r>
              <a:rPr lang="pt-BR" sz="2400" dirty="0"/>
              <a:t>, por fim exiba na tela a lista de materiais escolares.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sz="2400" dirty="0"/>
              <a:t>Escreva uma aplicação que leia a média de quantos alunos o usuário quiser e armazene em um </a:t>
            </a:r>
            <a:r>
              <a:rPr lang="pt-BR" sz="2400" dirty="0" err="1"/>
              <a:t>Array</a:t>
            </a:r>
            <a:r>
              <a:rPr lang="pt-BR" sz="2400" dirty="0"/>
              <a:t>, depois escreva para cada aluno se esta aprovado ou reprovado(Média=7). </a:t>
            </a:r>
            <a:r>
              <a:rPr lang="pt-BR" sz="2400" dirty="0" err="1"/>
              <a:t>Ex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400" dirty="0"/>
              <a:t>	Aluno 1: Aprovado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	Aluno 2: Reprovado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	Aluno 3: Aprovado</a:t>
            </a:r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79" y="1489166"/>
            <a:ext cx="5049291" cy="31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10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63FC8-B349-4E82-A7D8-2DD1E3BC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/ Enquanto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44C8FD-9D50-4FE0-9F3C-F065E544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comando de loop importante que precisamos aprender é o comando </a:t>
            </a:r>
            <a:r>
              <a:rPr lang="pt-BR" dirty="0" err="1"/>
              <a:t>While</a:t>
            </a:r>
            <a:r>
              <a:rPr lang="pt-BR" dirty="0"/>
              <a:t>...</a:t>
            </a:r>
          </a:p>
          <a:p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repete um determinado bloco de comando enquanto a condição for verdadeira.</a:t>
            </a:r>
          </a:p>
          <a:p>
            <a:r>
              <a:rPr lang="pt-BR" dirty="0"/>
              <a:t>Vamos ver em um exemplo para entender melhor.</a:t>
            </a:r>
          </a:p>
        </p:txBody>
      </p:sp>
    </p:spTree>
    <p:extLst>
      <p:ext uri="{BB962C8B-B14F-4D97-AF65-F5344CB8AC3E}">
        <p14:creationId xmlns:p14="http://schemas.microsoft.com/office/powerpoint/2010/main" val="31283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dirty="0"/>
              <a:t>Como se trata de um novo tema, vamos criar uma nova pasta para organizar nosso conteúdo, na sua unidade de armazenamento crie uma pasta chamada </a:t>
            </a:r>
            <a:r>
              <a:rPr lang="pt-BR" b="1" dirty="0"/>
              <a:t>5 – Laços de Repetição</a:t>
            </a:r>
            <a:r>
              <a:rPr lang="pt-BR" dirty="0"/>
              <a:t>.</a:t>
            </a:r>
            <a:endParaRPr lang="pt-BR" sz="2200" dirty="0"/>
          </a:p>
          <a:p>
            <a:r>
              <a:rPr lang="pt-BR" sz="2200" dirty="0"/>
              <a:t>Abra seu editor e crie um novo arquivo.</a:t>
            </a:r>
          </a:p>
          <a:p>
            <a:r>
              <a:rPr lang="pt-BR" sz="2200" dirty="0"/>
              <a:t>Salve na pasta criada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Ex1.html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836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71BCE4-63DA-4491-9F83-FB3DD829F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466E-8503-474B-AD22-39138822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0CEC9-A330-45E0-B14B-A227B92CC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19200"/>
            <a:ext cx="10791496" cy="547314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83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2400" b="1" dirty="0">
                <a:solidFill>
                  <a:srgbClr val="FF83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endParaRPr lang="pt-BR" sz="2400" b="1" dirty="0">
              <a:solidFill>
                <a:srgbClr val="FF831D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while(</a:t>
            </a:r>
            <a:r>
              <a:rPr lang="en-US" sz="2400" b="1" dirty="0" err="1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2400" b="1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&lt; 10){ </a:t>
            </a:r>
            <a:endParaRPr lang="pt-BR" sz="2400" b="1" dirty="0">
              <a:solidFill>
                <a:srgbClr val="FFFF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en-US" sz="2400" b="1" dirty="0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sz="2400" b="1" dirty="0" err="1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2400" b="1" dirty="0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en-US" sz="2400" b="1" dirty="0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&gt;"); </a:t>
            </a:r>
            <a:endParaRPr lang="pt-BR" sz="2400" b="1" dirty="0">
              <a:solidFill>
                <a:srgbClr val="FF339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400" b="1" dirty="0" err="1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pt-BR" sz="2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++; </a:t>
            </a:r>
            <a:endParaRPr lang="pt-BR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7000"/>
              </a:lnSpc>
              <a:buNone/>
            </a:pPr>
            <a:endParaRPr lang="pt-BR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rgbClr val="FF831D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Inicie o contador com o valor 0;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enquanto(contador for menor que 10){ 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400" b="1" dirty="0" err="1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document.write</a:t>
            </a:r>
            <a:r>
              <a:rPr lang="pt-BR" sz="2400" b="1" dirty="0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pt-BR" sz="2400" b="1" dirty="0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</a:t>
            </a:r>
            <a:r>
              <a:rPr lang="pt-BR" sz="2400" b="1" dirty="0">
                <a:solidFill>
                  <a:srgbClr val="FF33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&gt;");</a:t>
            </a: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Incremente o contador em 1;</a:t>
            </a:r>
            <a:endParaRPr lang="pt-BR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400" b="1" dirty="0">
                <a:solidFill>
                  <a:srgbClr val="FFFF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50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9466"/>
            <a:ext cx="9404723" cy="1036448"/>
          </a:xfrm>
        </p:spPr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detalhe importante que precisamos ressaltar sobre o </a:t>
            </a:r>
            <a:r>
              <a:rPr lang="pt-BR" dirty="0" err="1"/>
              <a:t>while</a:t>
            </a:r>
            <a:r>
              <a:rPr lang="pt-BR" dirty="0"/>
              <a:t> é que se a condição de parada já for satisfeita na primeira execução do </a:t>
            </a:r>
            <a:r>
              <a:rPr lang="pt-BR" dirty="0" err="1"/>
              <a:t>while</a:t>
            </a:r>
            <a:r>
              <a:rPr lang="pt-BR" dirty="0"/>
              <a:t>, os comandos entre as chaves {} não serão executados. Veja no exemplo 2.</a:t>
            </a:r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b="1" dirty="0"/>
              <a:t>5 – Laços de Repetição</a:t>
            </a:r>
            <a:r>
              <a:rPr lang="pt-BR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Ex2.html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9796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FB2FD-4DE4-4410-9FB6-03DBC19E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B6CB3E0-50B5-4861-BB87-E11EB49E1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79"/>
            <a:ext cx="12191999" cy="6893357"/>
          </a:xfrm>
        </p:spPr>
      </p:pic>
    </p:spTree>
    <p:extLst>
      <p:ext uri="{BB962C8B-B14F-4D97-AF65-F5344CB8AC3E}">
        <p14:creationId xmlns:p14="http://schemas.microsoft.com/office/powerpoint/2010/main" val="117287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D7C6-D2C6-43EA-8DDC-4E45994C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Do </a:t>
            </a:r>
            <a:r>
              <a:rPr lang="pt-BR" b="1" dirty="0" err="1"/>
              <a:t>While</a:t>
            </a:r>
            <a:r>
              <a:rPr lang="pt-BR" b="1" dirty="0"/>
              <a:t> / Faça Enquanto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1167C-9C95-4933-A14C-29804826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loop “do </a:t>
            </a:r>
            <a:r>
              <a:rPr lang="pt-BR" dirty="0" err="1"/>
              <a:t>while</a:t>
            </a:r>
            <a:r>
              <a:rPr lang="pt-BR" dirty="0"/>
              <a:t>” se diferencia do loop “</a:t>
            </a:r>
            <a:r>
              <a:rPr lang="pt-BR" dirty="0" err="1"/>
              <a:t>while</a:t>
            </a:r>
            <a:r>
              <a:rPr lang="pt-BR" dirty="0"/>
              <a:t>” pelo momento do teste.</a:t>
            </a:r>
          </a:p>
          <a:p>
            <a:r>
              <a:rPr lang="pt-BR" dirty="0"/>
              <a:t>Enquanto o loop </a:t>
            </a:r>
            <a:r>
              <a:rPr lang="pt-BR" dirty="0" err="1"/>
              <a:t>while</a:t>
            </a:r>
            <a:r>
              <a:rPr lang="pt-BR" dirty="0"/>
              <a:t> testa a condição de execução no início do loop e só depois executa os comandos, no “do </a:t>
            </a:r>
            <a:r>
              <a:rPr lang="pt-BR" dirty="0" err="1"/>
              <a:t>while</a:t>
            </a:r>
            <a:r>
              <a:rPr lang="pt-BR" dirty="0"/>
              <a:t>” o teste ocorre no fim.</a:t>
            </a:r>
          </a:p>
          <a:p>
            <a:r>
              <a:rPr lang="pt-BR" dirty="0"/>
              <a:t>Primeiro são executados os comandos do loop e só no final é feito o teste, veja o código a seguir.</a:t>
            </a:r>
          </a:p>
        </p:txBody>
      </p:sp>
    </p:spTree>
    <p:extLst>
      <p:ext uri="{BB962C8B-B14F-4D97-AF65-F5344CB8AC3E}">
        <p14:creationId xmlns:p14="http://schemas.microsoft.com/office/powerpoint/2010/main" val="3266799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5" ma:contentTypeDescription="Crie um novo documento." ma:contentTypeScope="" ma:versionID="21cc80d1cbf0b2435ec45836ef3462fb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ea2c6b855b9a8613e9befe3f37cecfc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28BA04-E382-434E-BAFF-5001D2D87795}"/>
</file>

<file path=customXml/itemProps2.xml><?xml version="1.0" encoding="utf-8"?>
<ds:datastoreItem xmlns:ds="http://schemas.openxmlformats.org/officeDocument/2006/customXml" ds:itemID="{818E5235-FDD2-4ECE-A45C-718DCD257A01}"/>
</file>

<file path=customXml/itemProps3.xml><?xml version="1.0" encoding="utf-8"?>
<ds:datastoreItem xmlns:ds="http://schemas.openxmlformats.org/officeDocument/2006/customXml" ds:itemID="{3123B544-FA25-4EB8-816A-9DAF7951C5E1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6006</TotalTime>
  <Words>1210</Words>
  <Application>Microsoft Office PowerPoint</Application>
  <PresentationFormat>Widescreen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Íon</vt:lpstr>
      <vt:lpstr>JavaScript</vt:lpstr>
      <vt:lpstr>Laços de Repetição</vt:lpstr>
      <vt:lpstr>While / Enquanto</vt:lpstr>
      <vt:lpstr>Exemplo 1</vt:lpstr>
      <vt:lpstr>Apresentação do PowerPoint</vt:lpstr>
      <vt:lpstr>Exemplo 1</vt:lpstr>
      <vt:lpstr>Exemplo 2</vt:lpstr>
      <vt:lpstr>Apresentação do PowerPoint</vt:lpstr>
      <vt:lpstr>Do While / Faça Enquanto</vt:lpstr>
      <vt:lpstr>Exemplo 3</vt:lpstr>
      <vt:lpstr>Apresentação do PowerPoint</vt:lpstr>
      <vt:lpstr>While ou Do While</vt:lpstr>
      <vt:lpstr>Exemplo 4</vt:lpstr>
      <vt:lpstr>Apresentação do PowerPoint</vt:lpstr>
      <vt:lpstr>For / Para</vt:lpstr>
      <vt:lpstr>Exemplo 5</vt:lpstr>
      <vt:lpstr>Apresentação do PowerPoint</vt:lpstr>
      <vt:lpstr>Exemplo 5</vt:lpstr>
      <vt:lpstr>Exemplo 6</vt:lpstr>
      <vt:lpstr>Apresentação do PowerPoint</vt:lpstr>
      <vt:lpstr>For com Array</vt:lpstr>
      <vt:lpstr>Exemplo 7</vt:lpstr>
      <vt:lpstr>Apresentação do PowerPoint</vt:lpstr>
      <vt:lpstr>Loops infinitos – Cuidado!!!</vt:lpstr>
      <vt:lpstr>Desafio (Usando While ou Do While)</vt:lpstr>
      <vt:lpstr>Desafio (Usando FOR)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Mayra Cristina</cp:lastModifiedBy>
  <cp:revision>405</cp:revision>
  <dcterms:created xsi:type="dcterms:W3CDTF">2018-10-10T03:51:50Z</dcterms:created>
  <dcterms:modified xsi:type="dcterms:W3CDTF">2020-10-08T20:17:56Z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