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303" r:id="rId3"/>
    <p:sldId id="304" r:id="rId4"/>
    <p:sldId id="273" r:id="rId5"/>
    <p:sldId id="331" r:id="rId6"/>
    <p:sldId id="324" r:id="rId7"/>
    <p:sldId id="305" r:id="rId8"/>
    <p:sldId id="306" r:id="rId9"/>
    <p:sldId id="307" r:id="rId10"/>
    <p:sldId id="308" r:id="rId11"/>
    <p:sldId id="309" r:id="rId12"/>
    <p:sldId id="310" r:id="rId13"/>
    <p:sldId id="332" r:id="rId14"/>
    <p:sldId id="325" r:id="rId15"/>
    <p:sldId id="311" r:id="rId16"/>
    <p:sldId id="317" r:id="rId17"/>
    <p:sldId id="312" r:id="rId18"/>
    <p:sldId id="333" r:id="rId19"/>
    <p:sldId id="319" r:id="rId20"/>
    <p:sldId id="326" r:id="rId21"/>
    <p:sldId id="313" r:id="rId22"/>
    <p:sldId id="314" r:id="rId23"/>
    <p:sldId id="334" r:id="rId24"/>
    <p:sldId id="327" r:id="rId25"/>
    <p:sldId id="315" r:id="rId26"/>
    <p:sldId id="316" r:id="rId27"/>
    <p:sldId id="335" r:id="rId28"/>
    <p:sldId id="328" r:id="rId29"/>
    <p:sldId id="320" r:id="rId30"/>
    <p:sldId id="321" r:id="rId31"/>
    <p:sldId id="336" r:id="rId32"/>
    <p:sldId id="329" r:id="rId33"/>
    <p:sldId id="322" r:id="rId34"/>
    <p:sldId id="323" r:id="rId35"/>
    <p:sldId id="337" r:id="rId36"/>
    <p:sldId id="330" r:id="rId37"/>
    <p:sldId id="27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1D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9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8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077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657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03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883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29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82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1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71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89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31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66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39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78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4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11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8731A3-A974-4332-8D5E-1FABAA2F8430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416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Efeitos	</a:t>
            </a:r>
          </a:p>
          <a:p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0382BE-A810-4D7E-B58E-7A70B6956218}"/>
              </a:ext>
            </a:extLst>
          </p:cNvPr>
          <p:cNvSpPr txBox="1"/>
          <p:nvPr/>
        </p:nvSpPr>
        <p:spPr>
          <a:xfrm>
            <a:off x="8362122" y="6321287"/>
            <a:ext cx="370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Prof. Máyra C. Vaz Meruoca</a:t>
            </a:r>
          </a:p>
        </p:txBody>
      </p:sp>
    </p:spTree>
    <p:extLst>
      <p:ext uri="{BB962C8B-B14F-4D97-AF65-F5344CB8AC3E}">
        <p14:creationId xmlns:p14="http://schemas.microsoft.com/office/powerpoint/2010/main" val="159170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9B07C-9275-41B8-8E9F-32B8DD66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Call-back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8C4BD5-B5F3-4B2B-8770-15C8DC86E7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44" y="1763676"/>
            <a:ext cx="8135373" cy="425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3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820F9-210A-49A2-B0B2-40AF17BF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animate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24D4D-59CB-4B82-A49C-5BFCDA52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efeito </a:t>
            </a:r>
            <a:r>
              <a:rPr lang="pt-BR" dirty="0" err="1"/>
              <a:t>animate</a:t>
            </a:r>
            <a:r>
              <a:rPr lang="pt-BR" dirty="0"/>
              <a:t> usa as propriedades CSS para gerar as animações.</a:t>
            </a:r>
          </a:p>
          <a:p>
            <a:r>
              <a:rPr lang="pt-BR" dirty="0"/>
              <a:t>Desta forma temos um número bem grande de possibilidades.</a:t>
            </a:r>
          </a:p>
          <a:p>
            <a:r>
              <a:rPr lang="pt-BR" dirty="0"/>
              <a:t>A sintaxe padrão do método é a seguinte: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/>
              <a:t>$(seletor).</a:t>
            </a:r>
            <a:r>
              <a:rPr lang="pt-BR" b="1" dirty="0" err="1"/>
              <a:t>animate</a:t>
            </a:r>
            <a:r>
              <a:rPr lang="pt-BR" b="1" dirty="0"/>
              <a:t>({estilos CSS},</a:t>
            </a:r>
            <a:r>
              <a:rPr lang="pt-BR" b="1" dirty="0" err="1"/>
              <a:t>velocidade,callback</a:t>
            </a:r>
            <a:r>
              <a:rPr lang="pt-BR" b="1" dirty="0"/>
              <a:t>)</a:t>
            </a:r>
          </a:p>
          <a:p>
            <a:r>
              <a:rPr lang="pt-BR" dirty="0"/>
              <a:t>Lembrando que velocidade e </a:t>
            </a:r>
            <a:r>
              <a:rPr lang="pt-BR" dirty="0" err="1"/>
              <a:t>callback</a:t>
            </a:r>
            <a:r>
              <a:rPr lang="pt-BR" dirty="0"/>
              <a:t> são opcionais.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35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11885"/>
            <a:ext cx="10210102" cy="4497976"/>
          </a:xfrm>
        </p:spPr>
        <p:txBody>
          <a:bodyPr>
            <a:normAutofit/>
          </a:bodyPr>
          <a:lstStyle/>
          <a:p>
            <a:r>
              <a:rPr lang="pt-BR" dirty="0"/>
              <a:t>Vamos ver na prática...</a:t>
            </a:r>
          </a:p>
          <a:p>
            <a:r>
              <a:rPr lang="pt-BR" dirty="0"/>
              <a:t>Abra seu editor e crie um novo arquivo.</a:t>
            </a:r>
          </a:p>
          <a:p>
            <a:r>
              <a:rPr lang="pt-BR" dirty="0"/>
              <a:t>Salve na pasta criada</a:t>
            </a:r>
            <a:r>
              <a:rPr lang="pt-BR" b="1" dirty="0"/>
              <a:t> </a:t>
            </a:r>
            <a:r>
              <a:rPr lang="pt-BR" dirty="0"/>
              <a:t>com o nome </a:t>
            </a:r>
            <a:r>
              <a:rPr lang="pt-BR" b="1" dirty="0"/>
              <a:t>Ex2.html</a:t>
            </a:r>
            <a:r>
              <a:rPr lang="pt-BR" dirty="0"/>
              <a:t> </a:t>
            </a:r>
          </a:p>
          <a:p>
            <a:r>
              <a:rPr lang="pt-BR" dirty="0"/>
              <a:t>Digite o código do exemplo.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7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3C5B69-A679-426D-99A4-585C1A5B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571B94-34AB-46E1-A35B-69218E73F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08" y="1024299"/>
            <a:ext cx="12317416" cy="54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2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7EDB7-F434-4BFB-B1F3-29A5B365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20DD5-5C3E-49CA-AC35-CD05AFCFD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646291-2B6E-4924-ACB7-24CFB8FE227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3" t="24101" b="41092"/>
          <a:stretch/>
        </p:blipFill>
        <p:spPr>
          <a:xfrm>
            <a:off x="0" y="1750424"/>
            <a:ext cx="12192000" cy="380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9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A47CD-0C91-4BE7-9F61-ADC905AB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animate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F21091-4D52-48B5-B559-2CAC5AD0F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alterar o código anterior para mover o quadrado ao invés de alterar seu tamanho. </a:t>
            </a:r>
          </a:p>
          <a:p>
            <a:r>
              <a:rPr lang="pt-BR" dirty="0"/>
              <a:t>Crie um novo arquivo e copie todo o código do Exemplo 2.</a:t>
            </a:r>
          </a:p>
          <a:p>
            <a:r>
              <a:rPr lang="pt-BR" dirty="0"/>
              <a:t>Salve como </a:t>
            </a:r>
            <a:r>
              <a:rPr lang="pt-BR" b="1" dirty="0"/>
              <a:t>Ex3.html </a:t>
            </a:r>
            <a:r>
              <a:rPr lang="pt-BR" dirty="0"/>
              <a:t>depois faça somente estas alterações:</a:t>
            </a:r>
          </a:p>
        </p:txBody>
      </p:sp>
    </p:spTree>
    <p:extLst>
      <p:ext uri="{BB962C8B-B14F-4D97-AF65-F5344CB8AC3E}">
        <p14:creationId xmlns:p14="http://schemas.microsoft.com/office/powerpoint/2010/main" val="1321867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484AE2A-7846-4CF5-B09C-BD46E4347A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8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84FD6-06B0-4BE8-8C90-26FBB79B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animate</a:t>
            </a:r>
            <a:r>
              <a:rPr lang="pt-BR" dirty="0"/>
              <a:t> com imagem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B4725-CAC2-45BF-A4A0-0A186230C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também usar o efeito </a:t>
            </a:r>
            <a:r>
              <a:rPr lang="pt-BR" dirty="0" err="1"/>
              <a:t>animate</a:t>
            </a:r>
            <a:r>
              <a:rPr lang="pt-BR" dirty="0"/>
              <a:t> em outros objetos além da </a:t>
            </a:r>
            <a:r>
              <a:rPr lang="pt-BR" dirty="0" err="1"/>
              <a:t>div</a:t>
            </a:r>
            <a:r>
              <a:rPr lang="pt-BR" dirty="0"/>
              <a:t>, como no exemplo anterior.</a:t>
            </a:r>
          </a:p>
          <a:p>
            <a:r>
              <a:rPr lang="pt-BR" dirty="0"/>
              <a:t>Vamos no próximo exemplo aplicar o </a:t>
            </a:r>
            <a:r>
              <a:rPr lang="pt-BR" dirty="0" err="1"/>
              <a:t>animate</a:t>
            </a:r>
            <a:r>
              <a:rPr lang="pt-BR" dirty="0"/>
              <a:t> em uma imagem.</a:t>
            </a:r>
          </a:p>
        </p:txBody>
      </p:sp>
    </p:spTree>
    <p:extLst>
      <p:ext uri="{BB962C8B-B14F-4D97-AF65-F5344CB8AC3E}">
        <p14:creationId xmlns:p14="http://schemas.microsoft.com/office/powerpoint/2010/main" val="2732972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11885"/>
            <a:ext cx="10210102" cy="4497976"/>
          </a:xfrm>
        </p:spPr>
        <p:txBody>
          <a:bodyPr>
            <a:normAutofit/>
          </a:bodyPr>
          <a:lstStyle/>
          <a:p>
            <a:r>
              <a:rPr lang="pt-BR" dirty="0"/>
              <a:t>Vamos ver na prática...</a:t>
            </a:r>
          </a:p>
          <a:p>
            <a:r>
              <a:rPr lang="pt-BR" dirty="0"/>
              <a:t>Abra seu editor e crie um novo arquivo.</a:t>
            </a:r>
          </a:p>
          <a:p>
            <a:r>
              <a:rPr lang="pt-BR" dirty="0"/>
              <a:t>Salve na pasta criada</a:t>
            </a:r>
            <a:r>
              <a:rPr lang="pt-BR" b="1" dirty="0"/>
              <a:t> </a:t>
            </a:r>
            <a:r>
              <a:rPr lang="pt-BR" dirty="0"/>
              <a:t>com o nome </a:t>
            </a:r>
            <a:r>
              <a:rPr lang="pt-BR" b="1" dirty="0"/>
              <a:t>Ex4.html</a:t>
            </a:r>
            <a:endParaRPr lang="pt-BR" dirty="0"/>
          </a:p>
          <a:p>
            <a:r>
              <a:rPr lang="pt-BR" dirty="0"/>
              <a:t>Digite o código do exemplo.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807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11885"/>
            <a:ext cx="10210102" cy="4497976"/>
          </a:xfrm>
        </p:spPr>
        <p:txBody>
          <a:bodyPr>
            <a:normAutofit/>
          </a:bodyPr>
          <a:lstStyle/>
          <a:p>
            <a:r>
              <a:rPr lang="pt-BR" dirty="0"/>
              <a:t>Vamos ver na prática...</a:t>
            </a:r>
          </a:p>
          <a:p>
            <a:r>
              <a:rPr lang="pt-BR" dirty="0"/>
              <a:t>Abra seu editor e crie um novo arquivo.</a:t>
            </a:r>
          </a:p>
          <a:p>
            <a:r>
              <a:rPr lang="pt-BR" dirty="0"/>
              <a:t>Salve na pasta criada</a:t>
            </a:r>
            <a:r>
              <a:rPr lang="pt-BR" b="1" dirty="0"/>
              <a:t> </a:t>
            </a:r>
            <a:r>
              <a:rPr lang="pt-BR" dirty="0"/>
              <a:t>com o nome </a:t>
            </a:r>
            <a:r>
              <a:rPr lang="pt-BR" b="1" dirty="0"/>
              <a:t>Ex4.html</a:t>
            </a:r>
            <a:r>
              <a:rPr lang="pt-BR" dirty="0"/>
              <a:t>. </a:t>
            </a:r>
          </a:p>
          <a:p>
            <a:r>
              <a:rPr lang="pt-BR" dirty="0"/>
              <a:t>Digite o código do exemplo.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2CF1A4-5DEF-441F-9CA6-422E8F92C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149"/>
            <a:ext cx="12213925" cy="541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9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093F2-7115-4E06-BEF9-E20683B5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Efeitos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DB5F4C-4447-43FA-ADA2-192FF153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Agora que já sabemos trabalhar com eventos podemos dar continuidade para um assunto mais interessante que são os métodos de efeitos.</a:t>
            </a:r>
          </a:p>
          <a:p>
            <a:r>
              <a:rPr lang="pt-BR" sz="2400" dirty="0"/>
              <a:t>Nesta aula vamos aprender a trabalhar com efeitos, o procedimento é bem simples e segue a sintaxe padrão do </a:t>
            </a:r>
            <a:r>
              <a:rPr lang="pt-BR" sz="2400" dirty="0" err="1"/>
              <a:t>jQuery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3167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91D4C-0204-4F8C-AC4A-04407DB7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596B02-95AC-4A3B-A211-4308CA60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30F969-A560-4B60-93BC-E27672BF174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3" t="28753" b="31914"/>
          <a:stretch/>
        </p:blipFill>
        <p:spPr>
          <a:xfrm>
            <a:off x="-92764" y="1750424"/>
            <a:ext cx="12390782" cy="39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7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E2045-05A7-45F6-BC1D-D84B414A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fadeIn</a:t>
            </a:r>
            <a:r>
              <a:rPr lang="pt-BR" dirty="0"/>
              <a:t> e </a:t>
            </a:r>
            <a:r>
              <a:rPr lang="pt-BR" dirty="0" err="1"/>
              <a:t>fadeOut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B61606-6C62-48B6-8943-2A7A5F54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efeitos de </a:t>
            </a:r>
            <a:r>
              <a:rPr lang="pt-BR" dirty="0" err="1"/>
              <a:t>fadeIn</a:t>
            </a:r>
            <a:r>
              <a:rPr lang="pt-BR" dirty="0"/>
              <a:t> e </a:t>
            </a:r>
            <a:r>
              <a:rPr lang="pt-BR" dirty="0" err="1"/>
              <a:t>fadeOut</a:t>
            </a:r>
            <a:r>
              <a:rPr lang="pt-BR" dirty="0"/>
              <a:t> ocultam (</a:t>
            </a:r>
            <a:r>
              <a:rPr lang="pt-BR" dirty="0" err="1"/>
              <a:t>fadeOut</a:t>
            </a:r>
            <a:r>
              <a:rPr lang="pt-BR" dirty="0"/>
              <a:t>) ou mostram(</a:t>
            </a:r>
            <a:r>
              <a:rPr lang="pt-BR" dirty="0" err="1"/>
              <a:t>fadeIn</a:t>
            </a:r>
            <a:r>
              <a:rPr lang="pt-BR" dirty="0"/>
              <a:t>) os elementos gradativamente.</a:t>
            </a:r>
          </a:p>
          <a:p>
            <a:r>
              <a:rPr lang="pt-BR" dirty="0"/>
              <a:t>Para não causar aquele efeito estranho de simplesmente sumir ou aparecer do nada.</a:t>
            </a:r>
          </a:p>
        </p:txBody>
      </p:sp>
    </p:spTree>
    <p:extLst>
      <p:ext uri="{BB962C8B-B14F-4D97-AF65-F5344CB8AC3E}">
        <p14:creationId xmlns:p14="http://schemas.microsoft.com/office/powerpoint/2010/main" val="222574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11885"/>
            <a:ext cx="10210102" cy="4497976"/>
          </a:xfrm>
        </p:spPr>
        <p:txBody>
          <a:bodyPr>
            <a:normAutofit/>
          </a:bodyPr>
          <a:lstStyle/>
          <a:p>
            <a:r>
              <a:rPr lang="pt-BR" dirty="0"/>
              <a:t>Vamos ver na prática...</a:t>
            </a:r>
          </a:p>
          <a:p>
            <a:r>
              <a:rPr lang="pt-BR" dirty="0"/>
              <a:t>Abra seu editor e crie um novo arquivo.</a:t>
            </a:r>
          </a:p>
          <a:p>
            <a:r>
              <a:rPr lang="pt-BR" dirty="0"/>
              <a:t>Salve na pasta criada</a:t>
            </a:r>
            <a:r>
              <a:rPr lang="pt-BR" b="1" dirty="0"/>
              <a:t> </a:t>
            </a:r>
            <a:r>
              <a:rPr lang="pt-BR" dirty="0"/>
              <a:t>com o nome </a:t>
            </a:r>
            <a:r>
              <a:rPr lang="pt-BR" b="1" dirty="0"/>
              <a:t>Ex5.html</a:t>
            </a:r>
            <a:r>
              <a:rPr lang="pt-BR" dirty="0"/>
              <a:t> </a:t>
            </a:r>
          </a:p>
          <a:p>
            <a:r>
              <a:rPr lang="pt-BR" dirty="0"/>
              <a:t>Digite o código do exemplo.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42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11885"/>
            <a:ext cx="10210102" cy="4497976"/>
          </a:xfrm>
        </p:spPr>
        <p:txBody>
          <a:bodyPr>
            <a:normAutofit/>
          </a:bodyPr>
          <a:lstStyle/>
          <a:p>
            <a:r>
              <a:rPr lang="pt-BR" dirty="0"/>
              <a:t>Vamos ver na prática...</a:t>
            </a:r>
          </a:p>
          <a:p>
            <a:r>
              <a:rPr lang="pt-BR" dirty="0"/>
              <a:t>Abra seu editor e crie um novo arquivo.</a:t>
            </a:r>
          </a:p>
          <a:p>
            <a:r>
              <a:rPr lang="pt-BR" dirty="0"/>
              <a:t>Salve na pasta criada</a:t>
            </a:r>
            <a:r>
              <a:rPr lang="pt-BR" b="1" dirty="0"/>
              <a:t> </a:t>
            </a:r>
            <a:r>
              <a:rPr lang="pt-BR" dirty="0"/>
              <a:t>com o nome </a:t>
            </a:r>
            <a:r>
              <a:rPr lang="pt-BR" b="1" dirty="0"/>
              <a:t>Ex5.html</a:t>
            </a:r>
            <a:r>
              <a:rPr lang="pt-BR" dirty="0"/>
              <a:t>. </a:t>
            </a:r>
          </a:p>
          <a:p>
            <a:r>
              <a:rPr lang="pt-BR" dirty="0"/>
              <a:t>Digite o código do exemplo.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DF2CDD-AD65-43CD-88F6-170242989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383"/>
            <a:ext cx="12195846" cy="556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9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A512F-F743-4B1C-9D23-F4584956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A07EF5-04C8-49DE-9044-CDF9336B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D8800E-0F85-428F-A937-7ADDE0E999E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6" t="28014" r="-9" b="31495"/>
          <a:stretch/>
        </p:blipFill>
        <p:spPr>
          <a:xfrm>
            <a:off x="0" y="1957774"/>
            <a:ext cx="12192000" cy="38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07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4DA37-B704-44E9-AECC-E7A7F30F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fadeTo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35CC2-7953-4B63-9A41-1FFFCAA9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efeito de fade aplica o </a:t>
            </a:r>
            <a:r>
              <a:rPr lang="pt-BR" dirty="0" err="1"/>
              <a:t>fadeIn</a:t>
            </a:r>
            <a:r>
              <a:rPr lang="pt-BR" dirty="0"/>
              <a:t> ou </a:t>
            </a:r>
            <a:r>
              <a:rPr lang="pt-BR" dirty="0" err="1"/>
              <a:t>fadeOut</a:t>
            </a:r>
            <a:r>
              <a:rPr lang="pt-BR" dirty="0"/>
              <a:t> porém usamos um parâmetro para indicar até que ponto iremos aplicar o fade.</a:t>
            </a:r>
          </a:p>
          <a:p>
            <a:r>
              <a:rPr lang="pt-BR" dirty="0"/>
              <a:t>A sintaxe é bem simples, basta informar a velocidade ou duração e até que ponto iremos com a transparência.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278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11885"/>
            <a:ext cx="10210102" cy="4497976"/>
          </a:xfrm>
        </p:spPr>
        <p:txBody>
          <a:bodyPr>
            <a:normAutofit/>
          </a:bodyPr>
          <a:lstStyle/>
          <a:p>
            <a:r>
              <a:rPr lang="pt-BR" dirty="0"/>
              <a:t>Vamos ver na prática...</a:t>
            </a:r>
          </a:p>
          <a:p>
            <a:r>
              <a:rPr lang="pt-BR" dirty="0"/>
              <a:t>Abra seu editor e crie um novo arquivo.</a:t>
            </a:r>
          </a:p>
          <a:p>
            <a:r>
              <a:rPr lang="pt-BR" dirty="0"/>
              <a:t>Salve na pasta criada</a:t>
            </a:r>
            <a:r>
              <a:rPr lang="pt-BR" b="1" dirty="0"/>
              <a:t> </a:t>
            </a:r>
            <a:r>
              <a:rPr lang="pt-BR" dirty="0"/>
              <a:t>com o nome </a:t>
            </a:r>
            <a:r>
              <a:rPr lang="pt-BR" b="1" dirty="0"/>
              <a:t>Ex6.html</a:t>
            </a:r>
            <a:r>
              <a:rPr lang="pt-BR" dirty="0"/>
              <a:t>. </a:t>
            </a:r>
          </a:p>
          <a:p>
            <a:r>
              <a:rPr lang="pt-BR" dirty="0"/>
              <a:t>Digite o código do exemplo.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120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11885"/>
            <a:ext cx="10210102" cy="4497976"/>
          </a:xfrm>
        </p:spPr>
        <p:txBody>
          <a:bodyPr>
            <a:normAutofit/>
          </a:bodyPr>
          <a:lstStyle/>
          <a:p>
            <a:r>
              <a:rPr lang="pt-BR" dirty="0"/>
              <a:t>Vamos ver na prática...</a:t>
            </a:r>
          </a:p>
          <a:p>
            <a:r>
              <a:rPr lang="pt-BR" dirty="0"/>
              <a:t>Abra seu editor e crie um novo arquivo.</a:t>
            </a:r>
          </a:p>
          <a:p>
            <a:r>
              <a:rPr lang="pt-BR" dirty="0"/>
              <a:t>Salve na pasta criada</a:t>
            </a:r>
            <a:r>
              <a:rPr lang="pt-BR" b="1" dirty="0"/>
              <a:t> </a:t>
            </a:r>
            <a:r>
              <a:rPr lang="pt-BR" dirty="0"/>
              <a:t>com o nome </a:t>
            </a:r>
            <a:r>
              <a:rPr lang="pt-BR" b="1" dirty="0"/>
              <a:t>Ex6.html</a:t>
            </a:r>
            <a:r>
              <a:rPr lang="pt-BR" dirty="0"/>
              <a:t>. </a:t>
            </a:r>
          </a:p>
          <a:p>
            <a:r>
              <a:rPr lang="pt-BR" dirty="0"/>
              <a:t>Digite o código do exemplo.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64161C-A9A2-45C5-A2CC-EF0F30569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8728"/>
            <a:ext cx="12181508" cy="580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66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C6148-B648-4A9B-9619-D8749D3B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3C6824-8627-4E81-82E1-A61C8A79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7FE8E4-866D-4E59-BCA9-EF244095A3F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6" t="28803" r="601" b="31540"/>
          <a:stretch/>
        </p:blipFill>
        <p:spPr>
          <a:xfrm>
            <a:off x="0" y="1489166"/>
            <a:ext cx="12192000" cy="47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20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C957C-236E-41BA-B564-1006B840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fadeToggle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15C6B-2E1F-4F00-AC9A-5CF5B167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efeito aplica </a:t>
            </a:r>
            <a:r>
              <a:rPr lang="pt-BR" dirty="0" err="1"/>
              <a:t>fadeIn</a:t>
            </a:r>
            <a:r>
              <a:rPr lang="pt-BR" dirty="0"/>
              <a:t> e </a:t>
            </a:r>
            <a:r>
              <a:rPr lang="pt-BR" dirty="0" err="1"/>
              <a:t>fadeOut</a:t>
            </a:r>
            <a:r>
              <a:rPr lang="pt-BR" dirty="0"/>
              <a:t>.</a:t>
            </a:r>
          </a:p>
          <a:p>
            <a:r>
              <a:rPr lang="pt-BR" dirty="0"/>
              <a:t>Se o elemento estiver oculto será usado </a:t>
            </a:r>
            <a:r>
              <a:rPr lang="pt-BR" dirty="0" err="1"/>
              <a:t>fadeIn</a:t>
            </a:r>
            <a:r>
              <a:rPr lang="pt-BR" dirty="0"/>
              <a:t> e se estiver sendo mostrado será usado </a:t>
            </a:r>
            <a:r>
              <a:rPr lang="pt-BR" dirty="0" err="1"/>
              <a:t>fadeOut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375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ADB9E-A62B-4AB9-B43F-34FB6F87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hide</a:t>
            </a:r>
            <a:r>
              <a:rPr lang="pt-BR" dirty="0"/>
              <a:t>/show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B819C-A3B8-44D6-AE25-8F33A01A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Estes efeitos simplesmente ocultam (</a:t>
            </a:r>
            <a:r>
              <a:rPr lang="pt-BR" sz="2400" dirty="0" err="1"/>
              <a:t>hide</a:t>
            </a:r>
            <a:r>
              <a:rPr lang="pt-BR" sz="2400" dirty="0"/>
              <a:t>) caso os elementos estejam visíveis e mostram (show) caso estejam ocultos.</a:t>
            </a:r>
          </a:p>
          <a:p>
            <a:r>
              <a:rPr lang="pt-BR" sz="2400" dirty="0"/>
              <a:t>Em nosso código de exemplo temos dois botões que ao serem clicados um oculta e outro mostra a </a:t>
            </a:r>
            <a:r>
              <a:rPr lang="pt-BR" sz="2400" dirty="0" err="1"/>
              <a:t>div</a:t>
            </a:r>
            <a:r>
              <a:rPr lang="pt-BR" sz="2400" dirty="0"/>
              <a:t> abaixo deles.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52889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11885"/>
            <a:ext cx="10210102" cy="4497976"/>
          </a:xfrm>
        </p:spPr>
        <p:txBody>
          <a:bodyPr>
            <a:normAutofit/>
          </a:bodyPr>
          <a:lstStyle/>
          <a:p>
            <a:r>
              <a:rPr lang="pt-BR" dirty="0"/>
              <a:t>Vamos ver na prática...</a:t>
            </a:r>
          </a:p>
          <a:p>
            <a:r>
              <a:rPr lang="pt-BR" dirty="0"/>
              <a:t>Abra seu editor e crie um novo arquivo.</a:t>
            </a:r>
          </a:p>
          <a:p>
            <a:r>
              <a:rPr lang="pt-BR" dirty="0"/>
              <a:t>Salve na pasta criada</a:t>
            </a:r>
            <a:r>
              <a:rPr lang="pt-BR" b="1" dirty="0"/>
              <a:t> </a:t>
            </a:r>
            <a:r>
              <a:rPr lang="pt-BR" dirty="0"/>
              <a:t>com o nome </a:t>
            </a:r>
            <a:r>
              <a:rPr lang="pt-BR" b="1" dirty="0"/>
              <a:t>Ex7.html</a:t>
            </a:r>
            <a:r>
              <a:rPr lang="pt-BR" dirty="0"/>
              <a:t>. </a:t>
            </a:r>
          </a:p>
          <a:p>
            <a:r>
              <a:rPr lang="pt-BR" dirty="0"/>
              <a:t>Digite o código do exemplo.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171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11885"/>
            <a:ext cx="10210102" cy="4497976"/>
          </a:xfrm>
        </p:spPr>
        <p:txBody>
          <a:bodyPr>
            <a:normAutofit/>
          </a:bodyPr>
          <a:lstStyle/>
          <a:p>
            <a:r>
              <a:rPr lang="pt-BR" dirty="0"/>
              <a:t>Vamos ver na prática...</a:t>
            </a:r>
          </a:p>
          <a:p>
            <a:r>
              <a:rPr lang="pt-BR" dirty="0"/>
              <a:t>Abra seu editor e crie um novo arquivo.</a:t>
            </a:r>
          </a:p>
          <a:p>
            <a:r>
              <a:rPr lang="pt-BR" dirty="0"/>
              <a:t>Salve na pasta criada</a:t>
            </a:r>
            <a:r>
              <a:rPr lang="pt-BR" b="1" dirty="0"/>
              <a:t> </a:t>
            </a:r>
            <a:r>
              <a:rPr lang="pt-BR" dirty="0"/>
              <a:t>com o nome </a:t>
            </a:r>
            <a:r>
              <a:rPr lang="pt-BR" b="1" dirty="0"/>
              <a:t>Ex7.html</a:t>
            </a:r>
            <a:r>
              <a:rPr lang="pt-BR" dirty="0"/>
              <a:t>. </a:t>
            </a:r>
          </a:p>
          <a:p>
            <a:r>
              <a:rPr lang="pt-BR" dirty="0"/>
              <a:t>Digite o código do exemplo.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368D70-A50E-49C4-AB0A-E44997ED5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"/>
            <a:ext cx="12192000" cy="715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17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83DBE-DF31-4A46-A401-EC615DE7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E4438-7D6B-4F41-BC93-D1D1ED35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236B8A-3B8D-476E-A0F7-507954DB0D3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t="23961" r="12396" b="45894"/>
          <a:stretch/>
        </p:blipFill>
        <p:spPr>
          <a:xfrm>
            <a:off x="-66261" y="1858618"/>
            <a:ext cx="12324521" cy="31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23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97862-F54D-4EFD-84F0-D231E979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slideUp</a:t>
            </a:r>
            <a:r>
              <a:rPr lang="pt-BR" dirty="0"/>
              <a:t> e </a:t>
            </a:r>
            <a:r>
              <a:rPr lang="pt-BR" dirty="0" err="1"/>
              <a:t>slideDown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B6C51-108A-4E8A-AB6B-2643C95E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efeitos </a:t>
            </a:r>
            <a:r>
              <a:rPr lang="pt-BR" dirty="0" err="1"/>
              <a:t>slideUp</a:t>
            </a:r>
            <a:r>
              <a:rPr lang="pt-BR" dirty="0"/>
              <a:t> e </a:t>
            </a:r>
            <a:r>
              <a:rPr lang="pt-BR" dirty="0" err="1"/>
              <a:t>slideDown</a:t>
            </a:r>
            <a:r>
              <a:rPr lang="pt-BR" dirty="0"/>
              <a:t>, mostram e ocultam respectivamente os elementos em um efeito deslizante, para cima e para baixo.</a:t>
            </a:r>
          </a:p>
        </p:txBody>
      </p:sp>
    </p:spTree>
    <p:extLst>
      <p:ext uri="{BB962C8B-B14F-4D97-AF65-F5344CB8AC3E}">
        <p14:creationId xmlns:p14="http://schemas.microsoft.com/office/powerpoint/2010/main" val="2460047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11885"/>
            <a:ext cx="10210102" cy="4497976"/>
          </a:xfrm>
        </p:spPr>
        <p:txBody>
          <a:bodyPr>
            <a:normAutofit/>
          </a:bodyPr>
          <a:lstStyle/>
          <a:p>
            <a:r>
              <a:rPr lang="pt-BR" dirty="0"/>
              <a:t>Vamos ver na prática...</a:t>
            </a:r>
          </a:p>
          <a:p>
            <a:r>
              <a:rPr lang="pt-BR" dirty="0"/>
              <a:t>Abra seu editor e crie um novo arquivo.</a:t>
            </a:r>
          </a:p>
          <a:p>
            <a:r>
              <a:rPr lang="pt-BR" dirty="0"/>
              <a:t>Salve na pasta criada</a:t>
            </a:r>
            <a:r>
              <a:rPr lang="pt-BR" b="1" dirty="0"/>
              <a:t> </a:t>
            </a:r>
            <a:r>
              <a:rPr lang="pt-BR" dirty="0"/>
              <a:t>com o nome </a:t>
            </a:r>
            <a:r>
              <a:rPr lang="pt-BR" b="1" dirty="0"/>
              <a:t>Ex8.html</a:t>
            </a:r>
            <a:r>
              <a:rPr lang="pt-BR" dirty="0"/>
              <a:t> </a:t>
            </a:r>
          </a:p>
          <a:p>
            <a:r>
              <a:rPr lang="pt-BR" dirty="0"/>
              <a:t>Digite o código do exemplo.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513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11885"/>
            <a:ext cx="10210102" cy="4497976"/>
          </a:xfrm>
        </p:spPr>
        <p:txBody>
          <a:bodyPr>
            <a:normAutofit/>
          </a:bodyPr>
          <a:lstStyle/>
          <a:p>
            <a:r>
              <a:rPr lang="pt-BR" dirty="0"/>
              <a:t>Vamos ver na prática...</a:t>
            </a:r>
          </a:p>
          <a:p>
            <a:r>
              <a:rPr lang="pt-BR" dirty="0"/>
              <a:t>Abra seu editor e crie um novo arquivo.</a:t>
            </a:r>
          </a:p>
          <a:p>
            <a:r>
              <a:rPr lang="pt-BR" dirty="0"/>
              <a:t>Salve na pasta criada</a:t>
            </a:r>
            <a:r>
              <a:rPr lang="pt-BR" b="1" dirty="0"/>
              <a:t> </a:t>
            </a:r>
            <a:r>
              <a:rPr lang="pt-BR" dirty="0"/>
              <a:t>com o nome </a:t>
            </a:r>
            <a:r>
              <a:rPr lang="pt-BR" b="1" dirty="0"/>
              <a:t>Ex8.html</a:t>
            </a:r>
            <a:r>
              <a:rPr lang="pt-BR" dirty="0"/>
              <a:t>. </a:t>
            </a:r>
          </a:p>
          <a:p>
            <a:r>
              <a:rPr lang="pt-BR" dirty="0"/>
              <a:t>Digite o código do exemplo.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3752C7-89F9-48C5-A065-61AE1B6CB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1493"/>
            <a:ext cx="12235917" cy="56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07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57EAA-BD4A-477A-8B6F-1042F883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3D9BCD-07C2-402D-A980-1A48B415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D33094-8719-4F3E-A7BB-94B22F870F6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4" t="28448" r="703" b="31681"/>
          <a:stretch/>
        </p:blipFill>
        <p:spPr>
          <a:xfrm>
            <a:off x="2290" y="1826624"/>
            <a:ext cx="12189710" cy="371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5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93DB-BD5C-462C-834D-F9347740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3AC3-7676-4818-B322-4EA83D1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672400"/>
            <a:ext cx="8839199" cy="57995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Crie uma aplicação que possua 4 imagens, e ao passar o mouse sobre qualquer uma delas, somente ela deve aumentar de tamanho, ao tirar o mouse ela deve voltar ao tamanho original.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Crie uma aplicação que possua 4 imagens, todas com opacidade de 0.3 e ao passar o mouse sobre qualquer uma delas, somente ela deve aumentar a opacidade para 1, ao tirar o mouse ela deve voltar a opacidade original.</a:t>
            </a:r>
          </a:p>
          <a:p>
            <a:pPr marL="0" indent="0">
              <a:buNone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6032274F-4A4F-4C0D-8973-F230F2CE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6800">
            <a:off x="8149873" y="2010165"/>
            <a:ext cx="4643456" cy="283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7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Vamos ver na prática...</a:t>
            </a:r>
          </a:p>
          <a:p>
            <a:r>
              <a:rPr lang="pt-BR" dirty="0"/>
              <a:t>Como se trata de um novo tema, vamos criar uma nova pasta para organizar nosso conteúdo, na sua unidade de armazenamento crie uma pasta chamada </a:t>
            </a:r>
            <a:r>
              <a:rPr lang="pt-BR" b="1" dirty="0"/>
              <a:t>9 – </a:t>
            </a:r>
            <a:r>
              <a:rPr lang="pt-BR" b="1" dirty="0" err="1"/>
              <a:t>jQuery</a:t>
            </a:r>
            <a:r>
              <a:rPr lang="pt-BR" b="1" dirty="0"/>
              <a:t> Efeitos Básicos</a:t>
            </a:r>
            <a:r>
              <a:rPr lang="pt-BR" dirty="0"/>
              <a:t>.</a:t>
            </a:r>
            <a:endParaRPr lang="pt-BR" sz="2200" dirty="0"/>
          </a:p>
          <a:p>
            <a:r>
              <a:rPr lang="pt-BR" sz="2200" dirty="0"/>
              <a:t>Abra seu editor e crie um novo arquivo.</a:t>
            </a:r>
          </a:p>
          <a:p>
            <a:r>
              <a:rPr lang="pt-BR" sz="2200" dirty="0"/>
              <a:t>Salve na pasta criada</a:t>
            </a:r>
            <a:r>
              <a:rPr lang="pt-BR" sz="2200" b="1" dirty="0"/>
              <a:t> </a:t>
            </a:r>
            <a:r>
              <a:rPr lang="pt-BR" sz="2200" dirty="0"/>
              <a:t>com o nome </a:t>
            </a:r>
            <a:r>
              <a:rPr lang="pt-BR" sz="2200" b="1" dirty="0"/>
              <a:t>Ex1.html</a:t>
            </a:r>
            <a:endParaRPr lang="pt-BR" sz="2200" dirty="0"/>
          </a:p>
          <a:p>
            <a:r>
              <a:rPr lang="pt-BR" sz="2200" dirty="0"/>
              <a:t>Digite o código do exemplo.</a:t>
            </a:r>
          </a:p>
          <a:p>
            <a:pPr marL="0" indent="0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836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A0DF3-12E0-49E0-983B-DE2547D8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922A9-762E-46EA-8BF2-4E0C9F0A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441EB6-1F06-4030-A4E0-9F996ACBD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52"/>
            <a:ext cx="12207283" cy="68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4D53B-6D57-432B-8A4A-80E7F4FC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935503-60F1-466F-8BFB-A4EFA153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1FF1B6-ACEA-4177-A450-83FF2892A5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36" y="1543026"/>
            <a:ext cx="9201234" cy="47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4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6C544-4AF7-468C-992E-636170E9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hide</a:t>
            </a:r>
            <a:r>
              <a:rPr lang="pt-BR" dirty="0"/>
              <a:t>/show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8E6C8-70C3-4EBC-B738-A2D85DD7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detalhe interessante sobre os efeitos </a:t>
            </a:r>
            <a:r>
              <a:rPr lang="pt-BR" dirty="0" err="1"/>
              <a:t>hide</a:t>
            </a:r>
            <a:r>
              <a:rPr lang="pt-BR" dirty="0"/>
              <a:t> e show é que podemos informar o tempo de execução do efeito.</a:t>
            </a:r>
          </a:p>
          <a:p>
            <a:r>
              <a:rPr lang="pt-BR" dirty="0"/>
              <a:t>Por exemplo, ao ocultar um elemento não queremos que ele seja ocultado imediatamente, queremos que ele seja ocultado aos poucos que demore dois segundos.</a:t>
            </a:r>
          </a:p>
          <a:p>
            <a:r>
              <a:rPr lang="pt-BR" dirty="0"/>
              <a:t>Então basta informar o tempo do efeito como parâmetro dos métodos </a:t>
            </a:r>
            <a:r>
              <a:rPr lang="pt-BR" dirty="0" err="1"/>
              <a:t>hide</a:t>
            </a:r>
            <a:r>
              <a:rPr lang="pt-BR" dirty="0"/>
              <a:t> e ou show.</a:t>
            </a:r>
          </a:p>
          <a:p>
            <a:r>
              <a:rPr lang="pt-BR" dirty="0"/>
              <a:t>Vamos alterar nosso código.</a:t>
            </a:r>
          </a:p>
        </p:txBody>
      </p:sp>
    </p:spTree>
    <p:extLst>
      <p:ext uri="{BB962C8B-B14F-4D97-AF65-F5344CB8AC3E}">
        <p14:creationId xmlns:p14="http://schemas.microsoft.com/office/powerpoint/2010/main" val="131736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0D4A6-AAE5-453C-933B-6C4C708D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hide</a:t>
            </a:r>
            <a:r>
              <a:rPr lang="pt-BR" dirty="0"/>
              <a:t>/show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43682-C99F-4D4E-AB52-6E42CFA8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5088834"/>
            <a:ext cx="10210102" cy="1444487"/>
          </a:xfrm>
        </p:spPr>
        <p:txBody>
          <a:bodyPr>
            <a:normAutofit/>
          </a:bodyPr>
          <a:lstStyle/>
          <a:p>
            <a:r>
              <a:rPr lang="pt-BR" dirty="0"/>
              <a:t>O valor passado deve ser em milissegundos, então para dois segundos informamos o valor 2000. </a:t>
            </a:r>
          </a:p>
          <a:p>
            <a:r>
              <a:rPr lang="pt-BR" dirty="0"/>
              <a:t>No caso colocamos um segundo, por isso 1000, altere e teste...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556B73-8E27-4476-8FC8-09B48D3BBE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0" y="1210871"/>
            <a:ext cx="7531459" cy="37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8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9B07C-9275-41B8-8E9F-32B8DD66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Call-back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B5D35-0186-4A92-9A3F-666AB71EF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Outra variação é que ainda podemos passar uma função “</a:t>
            </a:r>
            <a:r>
              <a:rPr lang="pt-BR" sz="2400" dirty="0" err="1"/>
              <a:t>callback</a:t>
            </a:r>
            <a:r>
              <a:rPr lang="pt-BR" sz="2400" dirty="0"/>
              <a:t>” que será chamada no fim dos efeitos.</a:t>
            </a:r>
          </a:p>
          <a:p>
            <a:r>
              <a:rPr lang="pt-BR" sz="2400" dirty="0"/>
              <a:t>No exemplo que adicionaremos a função “msg” como call-back.</a:t>
            </a:r>
          </a:p>
          <a:p>
            <a:r>
              <a:rPr lang="pt-BR" sz="2400" dirty="0"/>
              <a:t>Assim, quando o efeito for concluído a função “msg” será chamada. </a:t>
            </a:r>
          </a:p>
          <a:p>
            <a:r>
              <a:rPr lang="pt-BR" sz="2400" dirty="0"/>
              <a:t>Portanto quando precisarmos que após o termino do efeito algo aconteça basta criar uma </a:t>
            </a:r>
            <a:r>
              <a:rPr lang="pt-BR" sz="2400" dirty="0" err="1"/>
              <a:t>function</a:t>
            </a:r>
            <a:r>
              <a:rPr lang="pt-BR" sz="2400" dirty="0"/>
              <a:t> no retorno do call-back.</a:t>
            </a:r>
          </a:p>
        </p:txBody>
      </p:sp>
    </p:spTree>
    <p:extLst>
      <p:ext uri="{BB962C8B-B14F-4D97-AF65-F5344CB8AC3E}">
        <p14:creationId xmlns:p14="http://schemas.microsoft.com/office/powerpoint/2010/main" val="2644855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A0D922AC128644843DF0646511485A" ma:contentTypeVersion="6" ma:contentTypeDescription="Crie um novo documento." ma:contentTypeScope="" ma:versionID="c4d8c6bae5c3e5cfc1f362b7689f24b3">
  <xsd:schema xmlns:xsd="http://www.w3.org/2001/XMLSchema" xmlns:xs="http://www.w3.org/2001/XMLSchema" xmlns:p="http://schemas.microsoft.com/office/2006/metadata/properties" xmlns:ns2="7a544952-e172-48c7-9675-c66929c4c4a2" targetNamespace="http://schemas.microsoft.com/office/2006/metadata/properties" ma:root="true" ma:fieldsID="4b83e19809010c93114de3c62d158677" ns2:_="">
    <xsd:import namespace="7a544952-e172-48c7-9675-c66929c4c4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4952-e172-48c7-9675-c66929c4c4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B7ED69-465C-45D0-96C8-A99B4A002A62}"/>
</file>

<file path=customXml/itemProps2.xml><?xml version="1.0" encoding="utf-8"?>
<ds:datastoreItem xmlns:ds="http://schemas.openxmlformats.org/officeDocument/2006/customXml" ds:itemID="{4BA0696C-0245-4CB3-ADC0-9E0C0B553BEE}"/>
</file>

<file path=customXml/itemProps3.xml><?xml version="1.0" encoding="utf-8"?>
<ds:datastoreItem xmlns:ds="http://schemas.openxmlformats.org/officeDocument/2006/customXml" ds:itemID="{0688405E-0757-4625-B490-9B4E9AE10026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9321</TotalTime>
  <Words>1053</Words>
  <Application>Microsoft Office PowerPoint</Application>
  <PresentationFormat>Widescreen</PresentationFormat>
  <Paragraphs>120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Arial</vt:lpstr>
      <vt:lpstr>Century Gothic</vt:lpstr>
      <vt:lpstr>Wingdings 3</vt:lpstr>
      <vt:lpstr>Íon</vt:lpstr>
      <vt:lpstr>jQuery</vt:lpstr>
      <vt:lpstr>Efeitos</vt:lpstr>
      <vt:lpstr>hide/show</vt:lpstr>
      <vt:lpstr>Exemplo 1</vt:lpstr>
      <vt:lpstr>Apresentação do PowerPoint</vt:lpstr>
      <vt:lpstr>Exemplo 1</vt:lpstr>
      <vt:lpstr>hide/show</vt:lpstr>
      <vt:lpstr>hide/show</vt:lpstr>
      <vt:lpstr>Call-back</vt:lpstr>
      <vt:lpstr>Call-back</vt:lpstr>
      <vt:lpstr>animate</vt:lpstr>
      <vt:lpstr>Exemplo 2</vt:lpstr>
      <vt:lpstr>Exemplo 2</vt:lpstr>
      <vt:lpstr>Exemplo 2</vt:lpstr>
      <vt:lpstr>animate</vt:lpstr>
      <vt:lpstr>Apresentação do PowerPoint</vt:lpstr>
      <vt:lpstr>animate com imagem</vt:lpstr>
      <vt:lpstr>Exemplo 4</vt:lpstr>
      <vt:lpstr>Exemplo 4</vt:lpstr>
      <vt:lpstr>Exemplo 4</vt:lpstr>
      <vt:lpstr>fadeIn e fadeOut</vt:lpstr>
      <vt:lpstr>Exemplo 5</vt:lpstr>
      <vt:lpstr>Exemplo 5</vt:lpstr>
      <vt:lpstr>Exemplo 5</vt:lpstr>
      <vt:lpstr>fadeTo</vt:lpstr>
      <vt:lpstr>Exemplo 6</vt:lpstr>
      <vt:lpstr>Exemplo 6</vt:lpstr>
      <vt:lpstr>Exemplo 6</vt:lpstr>
      <vt:lpstr>fadeToggle</vt:lpstr>
      <vt:lpstr>Exemplo 7</vt:lpstr>
      <vt:lpstr>Exemplo 7</vt:lpstr>
      <vt:lpstr>Exemplo 7</vt:lpstr>
      <vt:lpstr>slideUp e slideDown</vt:lpstr>
      <vt:lpstr>Exemplo 8</vt:lpstr>
      <vt:lpstr>Exemplo 8</vt:lpstr>
      <vt:lpstr>Exemplo 8</vt:lpstr>
      <vt:lpstr>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</dc:title>
  <dc:creator>Diego</dc:creator>
  <cp:lastModifiedBy>Mayra Cristina</cp:lastModifiedBy>
  <cp:revision>598</cp:revision>
  <dcterms:created xsi:type="dcterms:W3CDTF">2018-10-10T03:51:50Z</dcterms:created>
  <dcterms:modified xsi:type="dcterms:W3CDTF">2020-11-11T19:51:35Z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0x010100A4A0D922AC128644843DF0646511485A</vt:lpwstr>
  </property>
</Properties>
</file>