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76" r:id="rId4"/>
    <p:sldId id="279" r:id="rId5"/>
    <p:sldId id="280" r:id="rId6"/>
    <p:sldId id="285" r:id="rId7"/>
    <p:sldId id="281" r:id="rId8"/>
    <p:sldId id="282" r:id="rId9"/>
    <p:sldId id="283" r:id="rId10"/>
    <p:sldId id="284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1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6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24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81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9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52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8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1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5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63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82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51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1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8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8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Bootstrap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Alguns Componentes interessantes	</a:t>
            </a:r>
          </a:p>
          <a:p>
            <a:endParaRPr lang="pt-BR" sz="2800" dirty="0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9B9AE3E9-48FC-44FE-BCE5-5154D7620272}"/>
              </a:ext>
            </a:extLst>
          </p:cNvPr>
          <p:cNvSpPr txBox="1"/>
          <p:nvPr/>
        </p:nvSpPr>
        <p:spPr>
          <a:xfrm>
            <a:off x="8490346" y="6304654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A0EBE-2CCF-4B01-93D3-046E578B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B24EF-7FD3-419B-9EA1-CC083C7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C10179-AFD5-4D25-82D7-620CAA7185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5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0926"/>
            <a:ext cx="9404723" cy="1036448"/>
          </a:xfrm>
        </p:spPr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" y="1588558"/>
            <a:ext cx="11635409" cy="5799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aplicação responsiva, que possua na parte superior uma </a:t>
            </a:r>
            <a:r>
              <a:rPr lang="pt-BR" b="1" dirty="0" err="1"/>
              <a:t>navbar</a:t>
            </a:r>
            <a:r>
              <a:rPr lang="pt-BR" dirty="0"/>
              <a:t> com pelo menos 3 opções e abaixo dela um </a:t>
            </a:r>
            <a:r>
              <a:rPr lang="pt-BR" b="1" dirty="0"/>
              <a:t>carrossel</a:t>
            </a:r>
            <a:r>
              <a:rPr lang="pt-BR" dirty="0"/>
              <a:t> com pelo menos 5 imagens.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Faça uma nova versão do desafio 1, desta vez adicionando uma um botão de Login no lado direito da </a:t>
            </a:r>
            <a:r>
              <a:rPr lang="pt-BR" dirty="0" err="1"/>
              <a:t>navbar</a:t>
            </a:r>
            <a:r>
              <a:rPr lang="pt-BR" dirty="0"/>
              <a:t>, que abrirá uma janela modal com um formulário de login. E abaixo do carrossel possua um Media </a:t>
            </a:r>
            <a:r>
              <a:rPr lang="pt-BR" dirty="0" err="1"/>
              <a:t>Object</a:t>
            </a:r>
            <a:r>
              <a:rPr lang="pt-BR" dirty="0"/>
              <a:t> com pelo menos </a:t>
            </a:r>
            <a:r>
              <a:rPr lang="pt-BR"/>
              <a:t>3 produtos.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4920">
            <a:off x="8178229" y="4046133"/>
            <a:ext cx="3965856" cy="242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4BCDE-9C93-48BE-89C5-723F2146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Collapse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084C1-DD35-41A1-A514-EABAE2C8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plugin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collapse</a:t>
            </a:r>
            <a:r>
              <a:rPr lang="pt-BR" dirty="0"/>
              <a:t> é usado para mostrar e esconder conteúdo. Botões ou âncoras são usados como gatilhos que são mapeados para elementos específicos que você alterna visibilidade.</a:t>
            </a:r>
          </a:p>
          <a:p>
            <a:r>
              <a:rPr lang="pt-BR" dirty="0"/>
              <a:t>Para </a:t>
            </a:r>
            <a:r>
              <a:rPr lang="pt-BR" dirty="0" err="1"/>
              <a:t>organozar</a:t>
            </a:r>
            <a:r>
              <a:rPr lang="pt-BR" dirty="0"/>
              <a:t> os </a:t>
            </a:r>
            <a:r>
              <a:rPr lang="pt-BR" dirty="0" err="1"/>
              <a:t>arquios</a:t>
            </a:r>
            <a:r>
              <a:rPr lang="pt-BR" dirty="0"/>
              <a:t> desta aula, crie uma pasta chamada </a:t>
            </a:r>
            <a:r>
              <a:rPr lang="pt-BR" b="1" dirty="0"/>
              <a:t>12 – Bootstrap – Componentes.</a:t>
            </a:r>
          </a:p>
          <a:p>
            <a:r>
              <a:rPr lang="pt-BR" dirty="0"/>
              <a:t>Crie um novo arquivo e cole nele o </a:t>
            </a:r>
            <a:r>
              <a:rPr lang="pt-BR" dirty="0" err="1"/>
              <a:t>template</a:t>
            </a:r>
            <a:r>
              <a:rPr lang="pt-BR" dirty="0"/>
              <a:t> inicial, salve como </a:t>
            </a:r>
            <a:r>
              <a:rPr lang="pt-BR" b="1" dirty="0"/>
              <a:t>Ex1.html</a:t>
            </a:r>
            <a:r>
              <a:rPr lang="pt-BR" dirty="0"/>
              <a:t>, depois adicione o código abaixo: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98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3CF10-8410-4889-8909-E93C3508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08E4B-FB06-4A62-8F6F-A2BC1B29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D163B4-3B30-47F8-9D65-3B2BCC5138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7DDEC-D771-416A-AD5F-10DD8E81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Navbar</a:t>
            </a:r>
            <a:r>
              <a:rPr lang="pt-BR" dirty="0"/>
              <a:t> Responsiva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A75DA-F6E0-4DD6-980E-7AD06B6D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fazer uma </a:t>
            </a:r>
            <a:r>
              <a:rPr lang="pt-BR" dirty="0" err="1"/>
              <a:t>navbar</a:t>
            </a:r>
            <a:r>
              <a:rPr lang="pt-BR" dirty="0"/>
              <a:t> com </a:t>
            </a:r>
            <a:r>
              <a:rPr lang="pt-BR" dirty="0" err="1"/>
              <a:t>dropdown</a:t>
            </a:r>
            <a:r>
              <a:rPr lang="pt-BR" dirty="0"/>
              <a:t>, que em telas pequenas “recolhe” seus itens.</a:t>
            </a:r>
          </a:p>
          <a:p>
            <a:r>
              <a:rPr lang="pt-BR" dirty="0"/>
              <a:t>Crie um novo arquivo e cole nele o </a:t>
            </a:r>
            <a:r>
              <a:rPr lang="pt-BR" dirty="0" err="1"/>
              <a:t>template</a:t>
            </a:r>
            <a:r>
              <a:rPr lang="pt-BR" dirty="0"/>
              <a:t> inicial, salve como </a:t>
            </a:r>
            <a:r>
              <a:rPr lang="pt-BR" b="1" dirty="0"/>
              <a:t>Exemplo2.html</a:t>
            </a:r>
            <a:r>
              <a:rPr lang="pt-BR" dirty="0"/>
              <a:t>, depois adicione o código abaixo: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3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73B38-44C0-44EE-9309-25B1057A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4246E69-075D-424F-9CB6-FA2495FD4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66" cy="6858000"/>
          </a:xfrm>
        </p:spPr>
      </p:pic>
    </p:spTree>
    <p:extLst>
      <p:ext uri="{BB962C8B-B14F-4D97-AF65-F5344CB8AC3E}">
        <p14:creationId xmlns:p14="http://schemas.microsoft.com/office/powerpoint/2010/main" val="217361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4135-F59C-4511-8F82-F2B9A1D1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2C2A967-258F-4647-8DC1-912457A6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287"/>
            <a:ext cx="12315198" cy="54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5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7B15-2242-4479-984E-AF78AE15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Carrossel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35CA4-8082-4F53-B487-FDA35A25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carrossel é um </a:t>
            </a:r>
            <a:r>
              <a:rPr lang="pt-BR" dirty="0" err="1"/>
              <a:t>slideshow</a:t>
            </a:r>
            <a:r>
              <a:rPr lang="pt-BR" dirty="0"/>
              <a:t> para fazer um giro em vários conteúdos, construído com CSS 3D </a:t>
            </a:r>
            <a:r>
              <a:rPr lang="pt-BR" dirty="0" err="1"/>
              <a:t>transforms</a:t>
            </a:r>
            <a:r>
              <a:rPr lang="pt-BR" dirty="0"/>
              <a:t> e um pouco de </a:t>
            </a:r>
            <a:r>
              <a:rPr lang="pt-BR" dirty="0" err="1"/>
              <a:t>JavaScript</a:t>
            </a:r>
            <a:r>
              <a:rPr lang="pt-BR" dirty="0"/>
              <a:t>. Ele funciona com o uso de imagens, texto ou marcação personalizada. Também possui suporte para controles anterior, próximo e indicadores.</a:t>
            </a:r>
          </a:p>
          <a:p>
            <a:r>
              <a:rPr lang="pt-BR" dirty="0"/>
              <a:t>Crie um novo arquivo e cole nele o </a:t>
            </a:r>
            <a:r>
              <a:rPr lang="pt-BR" dirty="0" err="1"/>
              <a:t>template</a:t>
            </a:r>
            <a:r>
              <a:rPr lang="pt-BR" dirty="0"/>
              <a:t> inicial, salve como </a:t>
            </a:r>
            <a:r>
              <a:rPr lang="pt-BR" b="1" dirty="0"/>
              <a:t>Exemplo3.html</a:t>
            </a:r>
            <a:r>
              <a:rPr lang="pt-BR" dirty="0"/>
              <a:t>, depois adicione o código abaixo: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44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27B6-FFF1-4939-A8C8-750FD29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86D09-F2B1-4850-BAAC-1348557A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9ADDF5-DE9D-4417-ACD6-1C74BF3DD7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F9F75-BCBF-4D2C-8355-5EEE80EC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Modal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90BDD-AE89-45AA-9D5C-C293218B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89166"/>
            <a:ext cx="10778242" cy="4916116"/>
          </a:xfrm>
        </p:spPr>
        <p:txBody>
          <a:bodyPr>
            <a:normAutofit/>
          </a:bodyPr>
          <a:lstStyle/>
          <a:p>
            <a:r>
              <a:rPr lang="pt-BR" dirty="0"/>
              <a:t>Use o plugin </a:t>
            </a:r>
            <a:r>
              <a:rPr lang="pt-BR" dirty="0" err="1"/>
              <a:t>JavaScript</a:t>
            </a:r>
            <a:r>
              <a:rPr lang="pt-BR" dirty="0"/>
              <a:t> modal para criar diálogos em seu site para notificações e outros tipos de conteúdos customizados.</a:t>
            </a:r>
          </a:p>
          <a:p>
            <a:r>
              <a:rPr lang="pt-BR" dirty="0"/>
              <a:t>Modais são feitos com HTML, CSS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Eles são posicionados acima de todas as coisas do documento e removem rolagem do &lt;</a:t>
            </a:r>
            <a:r>
              <a:rPr lang="pt-BR" dirty="0" err="1"/>
              <a:t>body</a:t>
            </a:r>
            <a:r>
              <a:rPr lang="pt-BR" dirty="0"/>
              <a:t>&gt; para que o conteúdo do modal role.</a:t>
            </a:r>
          </a:p>
          <a:p>
            <a:r>
              <a:rPr lang="pt-BR" dirty="0"/>
              <a:t>Clicar na tela atrás do modal vai fazer com que ele seja fechado, automaticamente.</a:t>
            </a:r>
          </a:p>
          <a:p>
            <a:r>
              <a:rPr lang="pt-BR" dirty="0"/>
              <a:t>Bootstrap só suporta uma janela modal, por vez.</a:t>
            </a:r>
          </a:p>
          <a:p>
            <a:r>
              <a:rPr lang="pt-BR" dirty="0"/>
              <a:t>Crie um novo arquivo e cole nele o </a:t>
            </a:r>
            <a:r>
              <a:rPr lang="pt-BR" dirty="0" err="1"/>
              <a:t>template</a:t>
            </a:r>
            <a:r>
              <a:rPr lang="pt-BR" dirty="0"/>
              <a:t> inicial, salve como </a:t>
            </a:r>
            <a:r>
              <a:rPr lang="pt-BR" b="1" dirty="0"/>
              <a:t>Exemplo4.html</a:t>
            </a:r>
            <a:r>
              <a:rPr lang="pt-BR" dirty="0"/>
              <a:t>, depois adicione o código abaixo: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64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6" ma:contentTypeDescription="Crie um novo documento." ma:contentTypeScope="" ma:versionID="c4d8c6bae5c3e5cfc1f362b7689f24b3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b83e19809010c93114de3c62d158677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1D90A9-15AE-4A47-BB4E-86D6080411F2}"/>
</file>

<file path=customXml/itemProps2.xml><?xml version="1.0" encoding="utf-8"?>
<ds:datastoreItem xmlns:ds="http://schemas.openxmlformats.org/officeDocument/2006/customXml" ds:itemID="{24EDCDDD-26AF-45A4-B358-F30E081EEC9B}"/>
</file>

<file path=customXml/itemProps3.xml><?xml version="1.0" encoding="utf-8"?>
<ds:datastoreItem xmlns:ds="http://schemas.openxmlformats.org/officeDocument/2006/customXml" ds:itemID="{B241021F-4B74-4E06-A1A3-D6C99A8CFD11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9607</TotalTime>
  <Words>379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Bootstrap</vt:lpstr>
      <vt:lpstr>Collapse</vt:lpstr>
      <vt:lpstr>Apresentação do PowerPoint</vt:lpstr>
      <vt:lpstr>Navbar Responsiva</vt:lpstr>
      <vt:lpstr>Apresentação do PowerPoint</vt:lpstr>
      <vt:lpstr>Apresentação do PowerPoint</vt:lpstr>
      <vt:lpstr>Carrossel</vt:lpstr>
      <vt:lpstr>Apresentação do PowerPoint</vt:lpstr>
      <vt:lpstr>Janela Modal</vt:lpstr>
      <vt:lpstr>Apresentação do PowerPoint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701</cp:revision>
  <dcterms:created xsi:type="dcterms:W3CDTF">2018-10-10T03:51:50Z</dcterms:created>
  <dcterms:modified xsi:type="dcterms:W3CDTF">2020-11-24T15:27:03Z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