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B413E-3238-D1E8-19D1-32D90F42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105B1-E0C0-86CC-C727-53EB391C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D9ED-8715-F477-055B-AB6C7E6C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1BEA4-B5F2-33D4-65D6-CA7E7449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184F9-4058-8427-E2F0-BA580437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B3124-C753-E61F-9475-BC3B79F4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C8B698-8065-7967-917D-AF09E79D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272BA-68F2-26F7-7D20-615C178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45855-5FE2-3EB3-EEE0-090D8A78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C30E0-6543-0B5D-01DE-BCF3C1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4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700F42-2869-2F6E-28F4-92C5C06D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E663D7-7C9D-9AA9-7516-66746056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AEE82-A1E3-B09E-FA49-BB695B1F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AE383-99F4-36F2-351B-76E9160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04E36-5D08-BC63-FA7E-11C5D74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0BA4A-2E85-89FF-2D72-51EA6FA8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D991-C9DE-AAA5-8CA1-0CB260D8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B21A6-6729-B8BA-D979-5B0DD88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718E1-63B3-4F01-A083-3C21F97E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48329-2319-4AD3-B414-C1C1486F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71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DE55A-7DF6-7FF8-A648-F7AB424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E6783-B142-072C-F6AC-45B1B98F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6AFF4-F97F-A0E1-0D26-2AEA902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FACBD-A4DC-A204-6FC1-8A0603B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4E9F7-0A9A-1D26-18C8-ED04F5F6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17F9-5D56-75F6-CFA0-66C40CBB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CE383-364C-4F2E-8377-B95EB519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1F7125-93CF-4236-B822-D901CD45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9DF39-30BC-0D58-35B5-F3CE173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FFCC20-8702-73EF-3F72-E77D078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DF1EE8-7AB3-DA2B-6B30-6452BACD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9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B7BB6-B280-671E-4738-780C545B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E8548-D7A8-1162-FA06-5A102AF8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0D975-8ABB-C943-0B68-1C6ED4A1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664A8E-FD1A-87EB-1800-175FA9FD7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0C1F48-3E02-D219-7ACE-C163FDC05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344AA-E9D0-E69B-5E75-A8EA49A6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48B3F4-6BDE-5D71-C1D5-2C29B3A3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F903A4-6F15-7279-0B69-CA55E16F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4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F8A8-F6D1-2809-5A95-1BA01634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1CE615-7089-87C6-2DBC-94B5F13E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A4406-73C9-95A7-9D46-B2E0F310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7B1041-AD77-6727-9697-7FB19DA5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56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FBABA3-177B-99A3-A31F-8094578A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005B88-89BC-5573-D7D3-ADCA9707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1555F5-C130-C416-1975-E31DDCAF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321E-8943-D8FD-89D9-E84AA0AC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A39E0-39DE-3F2F-6B0F-D9A32F1B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E0ED47-899B-915D-84B7-660CD0437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736F2-A762-7643-10BE-C3963C3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74469-E5EC-3CD8-81E6-17391753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580B46-AC00-6C46-C788-738E17CB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4C93C-5C4B-53B2-30B3-39612609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747A0D-E1A0-F3D4-C30D-508765694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25AEBD-DAEC-A0BE-D75D-C3C198FF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1F2A9B-4D31-C3A0-F48C-DEE86FA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4254C-2CD3-27AB-8889-D8D3DB23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06DC8-D50F-1241-6A4D-7ADBFC0A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6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264E01-8F51-24C7-4616-F52D318D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DD510-8054-71FA-AF47-2457EB87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91AB2-286E-C384-1603-3F9B74DA9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9130-9E95-4C8B-9397-333EEEFEE41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1FFFC-C8C3-FA4D-553F-EA8B0309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3254A-52ED-5DA1-CC14-8AE77D843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6A6B-FA70-42D6-B27A-EE4D89807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D7D5-AE82-681D-FB9D-26AE3A97F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Modulos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31AE1-71A2-7D10-F7F5-7A33346A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0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09FEB-8DFA-49BA-F5CD-72E165F1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2EBFE0-3704-7082-AB06-AB27DA489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05" y="1825625"/>
            <a:ext cx="9875790" cy="4351338"/>
          </a:xfrm>
        </p:spPr>
      </p:pic>
    </p:spTree>
    <p:extLst>
      <p:ext uri="{BB962C8B-B14F-4D97-AF65-F5344CB8AC3E}">
        <p14:creationId xmlns:p14="http://schemas.microsoft.com/office/powerpoint/2010/main" val="280887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8907-8EDC-5685-21CF-E96D07D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9B218A-2D68-DE07-8FF2-05735FC0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515"/>
          <a:stretch/>
        </p:blipFill>
        <p:spPr>
          <a:xfrm>
            <a:off x="2405062" y="2514600"/>
            <a:ext cx="7381875" cy="24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0D5AF-9FD8-DC0B-2AAB-A90BEC03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BC7DA47-3CFE-E547-612E-336F20E2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2753519"/>
            <a:ext cx="7229475" cy="2495550"/>
          </a:xfrm>
        </p:spPr>
      </p:pic>
    </p:spTree>
    <p:extLst>
      <p:ext uri="{BB962C8B-B14F-4D97-AF65-F5344CB8AC3E}">
        <p14:creationId xmlns:p14="http://schemas.microsoft.com/office/powerpoint/2010/main" val="38120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4DA6B-0169-7AA9-34B9-2346DD5F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Exportaçao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677AB7-6BF4-AE68-B9EB-D1ACBCE3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49" y="1825625"/>
            <a:ext cx="10265701" cy="4351338"/>
          </a:xfrm>
        </p:spPr>
      </p:pic>
    </p:spTree>
    <p:extLst>
      <p:ext uri="{BB962C8B-B14F-4D97-AF65-F5344CB8AC3E}">
        <p14:creationId xmlns:p14="http://schemas.microsoft.com/office/powerpoint/2010/main" val="405266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B0E2-2B13-6282-EC36-F1F4D3CB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Exportaçao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5ED881-EAC9-E101-E7F3-4B25C35A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85" y="1825625"/>
            <a:ext cx="9862029" cy="4351338"/>
          </a:xfrm>
        </p:spPr>
      </p:pic>
    </p:spTree>
    <p:extLst>
      <p:ext uri="{BB962C8B-B14F-4D97-AF65-F5344CB8AC3E}">
        <p14:creationId xmlns:p14="http://schemas.microsoft.com/office/powerpoint/2010/main" val="24297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D48C-7F02-D297-939E-3D052129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Importaçao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9308ED-C8D1-B8F0-804A-E820D3D9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29" y="1825625"/>
            <a:ext cx="8914142" cy="4351338"/>
          </a:xfrm>
        </p:spPr>
      </p:pic>
    </p:spTree>
    <p:extLst>
      <p:ext uri="{BB962C8B-B14F-4D97-AF65-F5344CB8AC3E}">
        <p14:creationId xmlns:p14="http://schemas.microsoft.com/office/powerpoint/2010/main" val="167050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EB7C8-B5A6-64D5-7974-D6AE275D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B4FDD5-94D0-8C92-C402-DB68A58B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124869"/>
            <a:ext cx="9867900" cy="3752850"/>
          </a:xfrm>
        </p:spPr>
      </p:pic>
    </p:spTree>
    <p:extLst>
      <p:ext uri="{BB962C8B-B14F-4D97-AF65-F5344CB8AC3E}">
        <p14:creationId xmlns:p14="http://schemas.microsoft.com/office/powerpoint/2010/main" val="99989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4FBC-BE1A-841D-D1AC-DC4F452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7577A1-049F-871A-0BA6-09982E0F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157" y="1825625"/>
            <a:ext cx="7565685" cy="4351338"/>
          </a:xfrm>
        </p:spPr>
      </p:pic>
    </p:spTree>
    <p:extLst>
      <p:ext uri="{BB962C8B-B14F-4D97-AF65-F5344CB8AC3E}">
        <p14:creationId xmlns:p14="http://schemas.microsoft.com/office/powerpoint/2010/main" val="22471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D74D0-1D90-73FD-3316-A5D6D889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C94154-A94E-9E66-5F3D-34D5A2055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041" y="1825625"/>
            <a:ext cx="6539918" cy="4351338"/>
          </a:xfrm>
        </p:spPr>
      </p:pic>
    </p:spTree>
    <p:extLst>
      <p:ext uri="{BB962C8B-B14F-4D97-AF65-F5344CB8AC3E}">
        <p14:creationId xmlns:p14="http://schemas.microsoft.com/office/powerpoint/2010/main" val="1584794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Modulos</vt:lpstr>
      <vt:lpstr>Apresentação do PowerPoint</vt:lpstr>
      <vt:lpstr>Apresentação do PowerPoint</vt:lpstr>
      <vt:lpstr>Exportaçao</vt:lpstr>
      <vt:lpstr>Exportaçao</vt:lpstr>
      <vt:lpstr>Importaçao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Modulos</dc:title>
  <dc:creator>matheus fidelis pereira dos anjos</dc:creator>
  <cp:lastModifiedBy>matheus fidelis pereira dos anjos</cp:lastModifiedBy>
  <cp:revision>3</cp:revision>
  <dcterms:created xsi:type="dcterms:W3CDTF">2022-06-24T16:42:07Z</dcterms:created>
  <dcterms:modified xsi:type="dcterms:W3CDTF">2022-06-24T16:43:29Z</dcterms:modified>
</cp:coreProperties>
</file>