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60" r:id="rId5"/>
    <p:sldId id="261" r:id="rId6"/>
    <p:sldId id="262" r:id="rId7"/>
    <p:sldId id="264" r:id="rId8"/>
    <p:sldId id="265" r:id="rId9"/>
    <p:sldId id="263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9113A-431D-37C2-6D7D-0710798B5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1F5E6A-3ABA-84F2-E73B-675CD9B1E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6C1CAA-D01C-F0E8-18FF-E131A8F5E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B5A2-4EC4-4C35-8D95-8554C9CF1A1D}" type="datetimeFigureOut">
              <a:rPr lang="pt-BR" smtClean="0"/>
              <a:t>22/06/2022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670CCB-65B7-ADB2-663E-FA42E78CB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458923-2086-1403-25A6-30B012C9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1FF3-B918-47E2-842B-FC495627E6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51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DCC5E-C9A4-6288-B9FB-699A811C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D75D6E3-B1F7-1C0E-CB9F-67FDE78DD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B27F29-024A-413F-DB9D-A7A0C02D7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B5A2-4EC4-4C35-8D95-8554C9CF1A1D}" type="datetimeFigureOut">
              <a:rPr lang="pt-BR" smtClean="0"/>
              <a:t>22/06/2022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EE1B26-075B-404E-89DA-CADFC325A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078A39-2DC3-11FF-760E-FAAE67D8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1FF3-B918-47E2-842B-FC495627E6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53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5182A7-CEBC-EEFA-6FA6-8555DA039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80C953-6EED-1AD6-3939-CB6E71DA9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62AE36-F805-7BEB-1D78-D41CFEA32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B5A2-4EC4-4C35-8D95-8554C9CF1A1D}" type="datetimeFigureOut">
              <a:rPr lang="pt-BR" smtClean="0"/>
              <a:t>22/06/2022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6331C1-B12A-02CA-5390-CBD756518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5A1CEF-5776-B954-E229-56903BD15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1FF3-B918-47E2-842B-FC495627E6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28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AD111-749D-327F-B0A1-C136F93BF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3ECEE8-B196-7FE9-1685-7C5000018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85804F-95E9-793A-44A1-E72D41EC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B5A2-4EC4-4C35-8D95-8554C9CF1A1D}" type="datetimeFigureOut">
              <a:rPr lang="pt-BR" smtClean="0"/>
              <a:t>22/06/2022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DF4B28-CAB4-5F2F-09A5-4854DE162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7C2B91-34BA-A574-18A4-E17BA8A32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1FF3-B918-47E2-842B-FC495627E6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18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90A98A-0D51-6BF8-0BE0-1B31368A1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7CEB58-6E78-7294-2F3D-2B1AE8095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F82E9F-05F8-FDD5-4C8E-9B789AD8E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B5A2-4EC4-4C35-8D95-8554C9CF1A1D}" type="datetimeFigureOut">
              <a:rPr lang="pt-BR" smtClean="0"/>
              <a:t>22/06/2022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380CFD-C322-76AE-32C6-627A3CD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2761EF-E2C6-0332-B7E2-DC01B6DFD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1FF3-B918-47E2-842B-FC495627E6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18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57592-4921-3C8D-B810-AEA5B1DB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8CFCC-F430-5B77-2D7B-26B7CCE6C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E7244C-F911-4E49-BBB4-E51A41098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F50AB2-B868-901C-B9D3-0C895E17D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B5A2-4EC4-4C35-8D95-8554C9CF1A1D}" type="datetimeFigureOut">
              <a:rPr lang="pt-BR" smtClean="0"/>
              <a:t>22/06/2022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C81E3BC-DA5F-A852-6094-57B5BF857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AB18C2-9012-D1DD-F8B6-AD7F3962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1FF3-B918-47E2-842B-FC495627E6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04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485C7-5B0D-9571-A2F5-7F2ADDF9A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B9559E-EB1E-9E78-46AE-D5803759B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0334C2-7871-1B8C-49ED-772269E5A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73449DC-2ABF-2A37-32F6-8FC1171CA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A99C2A7-5E54-E410-9BF1-933AEA6C3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76C7DCD-C80F-B889-BD83-6E51C3129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B5A2-4EC4-4C35-8D95-8554C9CF1A1D}" type="datetimeFigureOut">
              <a:rPr lang="pt-BR" smtClean="0"/>
              <a:t>22/06/2022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59CE768-56AC-E627-8CEF-687609EB0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A347E00-7C21-5701-250C-3B4AEEAA4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1FF3-B918-47E2-842B-FC495627E6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00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197FD-826C-C816-1E50-A75214091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C9EC98E-2734-4C59-0FE3-546E85E4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B5A2-4EC4-4C35-8D95-8554C9CF1A1D}" type="datetimeFigureOut">
              <a:rPr lang="pt-BR" smtClean="0"/>
              <a:t>22/06/2022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A1BEE40-FE7B-D76F-9C01-474AC88EB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FD107BC-F14B-396C-4F50-1CF640AEF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1FF3-B918-47E2-842B-FC495627E6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5571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37D25F5-68B8-6DCE-549A-4A43A75DC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B5A2-4EC4-4C35-8D95-8554C9CF1A1D}" type="datetimeFigureOut">
              <a:rPr lang="pt-BR" smtClean="0"/>
              <a:t>22/06/2022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994E663-CA12-DFC2-08B8-BD73C327B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B7471B-514A-432A-C8C2-E35C4C70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1FF3-B918-47E2-842B-FC495627E6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956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4D7AE-BDE4-E8B3-8206-544DD788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02918C-5D86-B8B2-6722-78624C251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BEB1C5E-E24D-06E4-FA2B-C2869210B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41AB9A-0884-B498-C86A-B7A15BE9E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B5A2-4EC4-4C35-8D95-8554C9CF1A1D}" type="datetimeFigureOut">
              <a:rPr lang="pt-BR" smtClean="0"/>
              <a:t>22/06/2022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D5E3C1-7F31-22B3-2A84-276E6267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FDF1D7-76D3-862D-61CD-5B01EADB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1FF3-B918-47E2-842B-FC495627E6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621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5232F-CDA0-965F-1329-1BA3E2DC0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205ED98-EB74-12C8-7493-552D86B8B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C5FD2FD-4626-074D-512D-6A27FF855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243AA0-0061-D12F-0830-6F223A39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B5A2-4EC4-4C35-8D95-8554C9CF1A1D}" type="datetimeFigureOut">
              <a:rPr lang="pt-BR" smtClean="0"/>
              <a:t>22/06/2022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643808-C470-78BA-2270-3CA4A472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F32E95-77FF-1614-0893-3F34D291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1FF3-B918-47E2-842B-FC495627E6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27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4DBE03A-97F3-CE07-D8B4-F763FC09F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C02628-04B4-AAEE-D594-5D7ADFCBA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778CAB-4491-8D29-F036-1DB17A29F1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4B5A2-4EC4-4C35-8D95-8554C9CF1A1D}" type="datetimeFigureOut">
              <a:rPr lang="pt-BR" smtClean="0"/>
              <a:t>22/06/2022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A7692A-E40A-198C-8981-E5A25C448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609C1A-98DC-9E66-B317-68183DFC2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F1FF3-B918-47E2-842B-FC495627E6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62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4F862-5039-0C1F-CD93-58D1684A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Atribuindo Valores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360871-CC58-2C73-9967-95D7E7058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103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588A5-40EE-A444-008B-C59F6664B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Array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09936DB-8CB3-4D10-5F88-FA050A43C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725" y="1905794"/>
            <a:ext cx="10496550" cy="4191000"/>
          </a:xfrm>
        </p:spPr>
      </p:pic>
    </p:spTree>
    <p:extLst>
      <p:ext uri="{BB962C8B-B14F-4D97-AF65-F5344CB8AC3E}">
        <p14:creationId xmlns:p14="http://schemas.microsoft.com/office/powerpoint/2010/main" val="4172273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8F208-9BB4-B3F0-E5BC-41989DEC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927D7D2-0BCB-4990-18C1-EA4A41A3F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7796" y="1825625"/>
            <a:ext cx="2976408" cy="4351338"/>
          </a:xfrm>
        </p:spPr>
      </p:pic>
    </p:spTree>
    <p:extLst>
      <p:ext uri="{BB962C8B-B14F-4D97-AF65-F5344CB8AC3E}">
        <p14:creationId xmlns:p14="http://schemas.microsoft.com/office/powerpoint/2010/main" val="4024291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BC8C74-4FA8-067B-01C4-CC480D57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004340D-DB70-4551-F548-42F9D03E2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762" y="2786856"/>
            <a:ext cx="9134475" cy="2428875"/>
          </a:xfrm>
        </p:spPr>
      </p:pic>
    </p:spTree>
    <p:extLst>
      <p:ext uri="{BB962C8B-B14F-4D97-AF65-F5344CB8AC3E}">
        <p14:creationId xmlns:p14="http://schemas.microsoft.com/office/powerpoint/2010/main" val="90340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9C964-915F-B15B-7A21-43F732B98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35823E8-B3E5-F405-5C25-8593A4E67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2078" y="1825625"/>
            <a:ext cx="7627843" cy="4351338"/>
          </a:xfrm>
        </p:spPr>
      </p:pic>
    </p:spTree>
    <p:extLst>
      <p:ext uri="{BB962C8B-B14F-4D97-AF65-F5344CB8AC3E}">
        <p14:creationId xmlns:p14="http://schemas.microsoft.com/office/powerpoint/2010/main" val="3024860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7F074-7F75-F697-2559-61832F9D18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D0E777-8F20-E648-8B9C-7E2F3EC0E7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AB4828-A177-4A3C-0B4C-B5453274E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857250"/>
            <a:ext cx="93535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8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3D5678BF-2372-A7F2-F2EF-7414E1620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8425" y="961585"/>
            <a:ext cx="7535149" cy="5228630"/>
          </a:xfrm>
        </p:spPr>
      </p:pic>
    </p:spTree>
    <p:extLst>
      <p:ext uri="{BB962C8B-B14F-4D97-AF65-F5344CB8AC3E}">
        <p14:creationId xmlns:p14="http://schemas.microsoft.com/office/powerpoint/2010/main" val="308732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43E94-7FA7-5D7D-EEE0-32F0B37CF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0958AD-92CF-9BB0-563A-E666DCE3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1113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42F8795-9550-C1B3-78B3-A505555A5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96683"/>
            <a:ext cx="10515600" cy="3809222"/>
          </a:xfrm>
        </p:spPr>
      </p:pic>
    </p:spTree>
    <p:extLst>
      <p:ext uri="{BB962C8B-B14F-4D97-AF65-F5344CB8AC3E}">
        <p14:creationId xmlns:p14="http://schemas.microsoft.com/office/powerpoint/2010/main" val="245137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1FA04-163C-8C26-383B-87029C4C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Strings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D34E5B0-9F7B-076B-E2B5-C5800B289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4857" y="1825625"/>
            <a:ext cx="6002286" cy="4351338"/>
          </a:xfrm>
        </p:spPr>
      </p:pic>
    </p:spTree>
    <p:extLst>
      <p:ext uri="{BB962C8B-B14F-4D97-AF65-F5344CB8AC3E}">
        <p14:creationId xmlns:p14="http://schemas.microsoft.com/office/powerpoint/2010/main" val="4218547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CB96D-1B2E-BD6D-5C56-C8253D095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C42B1A6-8E72-0AAE-9D4F-B792A9D50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512" y="1981994"/>
            <a:ext cx="6276975" cy="4038600"/>
          </a:xfrm>
        </p:spPr>
      </p:pic>
    </p:spTree>
    <p:extLst>
      <p:ext uri="{BB962C8B-B14F-4D97-AF65-F5344CB8AC3E}">
        <p14:creationId xmlns:p14="http://schemas.microsoft.com/office/powerpoint/2010/main" val="183457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1D54F-D8F1-00BE-E660-B9DC2A301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3B48216-A0FD-BABD-361E-6764614DF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44193"/>
            <a:ext cx="10515600" cy="2514201"/>
          </a:xfrm>
        </p:spPr>
      </p:pic>
    </p:spTree>
    <p:extLst>
      <p:ext uri="{BB962C8B-B14F-4D97-AF65-F5344CB8AC3E}">
        <p14:creationId xmlns:p14="http://schemas.microsoft.com/office/powerpoint/2010/main" val="1433444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5D1C4-B28A-02F5-7819-E3EC75CF4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Numbers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67DF91E-310C-FA67-A0FD-4CF47DBD4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8213" y="1825625"/>
            <a:ext cx="6635573" cy="4351338"/>
          </a:xfrm>
        </p:spPr>
      </p:pic>
    </p:spTree>
    <p:extLst>
      <p:ext uri="{BB962C8B-B14F-4D97-AF65-F5344CB8AC3E}">
        <p14:creationId xmlns:p14="http://schemas.microsoft.com/office/powerpoint/2010/main" val="5350681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7</Words>
  <Application>Microsoft Office PowerPoint</Application>
  <PresentationFormat>Widescreen</PresentationFormat>
  <Paragraphs>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Atribuindo Valores</vt:lpstr>
      <vt:lpstr>Apresentação do PowerPoint</vt:lpstr>
      <vt:lpstr>Apresentação do PowerPoint</vt:lpstr>
      <vt:lpstr>Tipos</vt:lpstr>
      <vt:lpstr>Apresentação do PowerPoint</vt:lpstr>
      <vt:lpstr>Strings</vt:lpstr>
      <vt:lpstr>Apresentação do PowerPoint</vt:lpstr>
      <vt:lpstr>Apresentação do PowerPoint</vt:lpstr>
      <vt:lpstr>Numbers</vt:lpstr>
      <vt:lpstr>Array</vt:lpstr>
      <vt:lpstr>Apresentação do PowerPoint</vt:lpstr>
      <vt:lpstr>Objetos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fidelis pereira dos anjos</dc:creator>
  <cp:lastModifiedBy>matheus fidelis pereira dos anjos</cp:lastModifiedBy>
  <cp:revision>2</cp:revision>
  <dcterms:created xsi:type="dcterms:W3CDTF">2022-06-22T21:45:46Z</dcterms:created>
  <dcterms:modified xsi:type="dcterms:W3CDTF">2022-06-22T23:00:55Z</dcterms:modified>
</cp:coreProperties>
</file>