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3" r:id="rId11"/>
    <p:sldId id="264" r:id="rId12"/>
    <p:sldId id="272" r:id="rId13"/>
    <p:sldId id="273" r:id="rId14"/>
    <p:sldId id="274" r:id="rId15"/>
    <p:sldId id="267" r:id="rId16"/>
    <p:sldId id="271" r:id="rId17"/>
    <p:sldId id="268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3BD2-0BA3-4F63-BDCD-6AFF9FF195A8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AA29-7EC2-40DD-BD32-61947DC1B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12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3BD2-0BA3-4F63-BDCD-6AFF9FF195A8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AA29-7EC2-40DD-BD32-61947DC1B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17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3BD2-0BA3-4F63-BDCD-6AFF9FF195A8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AA29-7EC2-40DD-BD32-61947DC1BF6C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2355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3BD2-0BA3-4F63-BDCD-6AFF9FF195A8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AA29-7EC2-40DD-BD32-61947DC1B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118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3BD2-0BA3-4F63-BDCD-6AFF9FF195A8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AA29-7EC2-40DD-BD32-61947DC1BF6C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7816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3BD2-0BA3-4F63-BDCD-6AFF9FF195A8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AA29-7EC2-40DD-BD32-61947DC1B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103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3BD2-0BA3-4F63-BDCD-6AFF9FF195A8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AA29-7EC2-40DD-BD32-61947DC1B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05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3BD2-0BA3-4F63-BDCD-6AFF9FF195A8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AA29-7EC2-40DD-BD32-61947DC1B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00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3BD2-0BA3-4F63-BDCD-6AFF9FF195A8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AA29-7EC2-40DD-BD32-61947DC1B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88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3BD2-0BA3-4F63-BDCD-6AFF9FF195A8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AA29-7EC2-40DD-BD32-61947DC1B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36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3BD2-0BA3-4F63-BDCD-6AFF9FF195A8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AA29-7EC2-40DD-BD32-61947DC1B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25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3BD2-0BA3-4F63-BDCD-6AFF9FF195A8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AA29-7EC2-40DD-BD32-61947DC1B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80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3BD2-0BA3-4F63-BDCD-6AFF9FF195A8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AA29-7EC2-40DD-BD32-61947DC1B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59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3BD2-0BA3-4F63-BDCD-6AFF9FF195A8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AA29-7EC2-40DD-BD32-61947DC1B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96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3BD2-0BA3-4F63-BDCD-6AFF9FF195A8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AA29-7EC2-40DD-BD32-61947DC1B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50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3BD2-0BA3-4F63-BDCD-6AFF9FF195A8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AA29-7EC2-40DD-BD32-61947DC1B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21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A3BD2-0BA3-4F63-BDCD-6AFF9FF195A8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25AA29-7EC2-40DD-BD32-61947DC1B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49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93790-B0FB-DF57-B2BA-4E48FEE5E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Introdução e conceitos base do CSS</a:t>
            </a:r>
          </a:p>
        </p:txBody>
      </p:sp>
    </p:spTree>
    <p:extLst>
      <p:ext uri="{BB962C8B-B14F-4D97-AF65-F5344CB8AC3E}">
        <p14:creationId xmlns:p14="http://schemas.microsoft.com/office/powerpoint/2010/main" val="2161343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3793356-4BA2-B9A8-80F5-5BF56DC9B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349" y="1690688"/>
            <a:ext cx="11415302" cy="3384240"/>
          </a:xfrm>
        </p:spPr>
      </p:pic>
    </p:spTree>
    <p:extLst>
      <p:ext uri="{BB962C8B-B14F-4D97-AF65-F5344CB8AC3E}">
        <p14:creationId xmlns:p14="http://schemas.microsoft.com/office/powerpoint/2010/main" val="1086938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AF325D5-54FE-76CF-DEBB-5921568A4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734" y="678449"/>
            <a:ext cx="9754531" cy="5501102"/>
          </a:xfrm>
        </p:spPr>
      </p:pic>
    </p:spTree>
    <p:extLst>
      <p:ext uri="{BB962C8B-B14F-4D97-AF65-F5344CB8AC3E}">
        <p14:creationId xmlns:p14="http://schemas.microsoft.com/office/powerpoint/2010/main" val="329122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E5932CE-F812-B11C-2119-DDCF478E4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963" y="1270000"/>
            <a:ext cx="8035039" cy="4886489"/>
          </a:xfrm>
        </p:spPr>
      </p:pic>
    </p:spTree>
    <p:extLst>
      <p:ext uri="{BB962C8B-B14F-4D97-AF65-F5344CB8AC3E}">
        <p14:creationId xmlns:p14="http://schemas.microsoft.com/office/powerpoint/2010/main" val="239617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A1FD0D2-9F8D-9C6A-2D59-328226E07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2419" y="1071610"/>
            <a:ext cx="6295563" cy="4714780"/>
          </a:xfrm>
        </p:spPr>
      </p:pic>
    </p:spTree>
    <p:extLst>
      <p:ext uri="{BB962C8B-B14F-4D97-AF65-F5344CB8AC3E}">
        <p14:creationId xmlns:p14="http://schemas.microsoft.com/office/powerpoint/2010/main" val="230264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6A7D11D-9EEB-9CF3-7F19-2877D10A9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490537"/>
            <a:ext cx="58959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67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0F7F546-C587-FF61-977B-19FDC4934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860" y="572431"/>
            <a:ext cx="9874279" cy="5713137"/>
          </a:xfrm>
        </p:spPr>
      </p:pic>
    </p:spTree>
    <p:extLst>
      <p:ext uri="{BB962C8B-B14F-4D97-AF65-F5344CB8AC3E}">
        <p14:creationId xmlns:p14="http://schemas.microsoft.com/office/powerpoint/2010/main" val="364114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93790-B0FB-DF57-B2BA-4E48FEE5E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Estilizando Textos</a:t>
            </a:r>
          </a:p>
        </p:txBody>
      </p:sp>
    </p:spTree>
    <p:extLst>
      <p:ext uri="{BB962C8B-B14F-4D97-AF65-F5344CB8AC3E}">
        <p14:creationId xmlns:p14="http://schemas.microsoft.com/office/powerpoint/2010/main" val="16468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3268577-48BD-6B77-89C4-F89B3853F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810" y="658570"/>
            <a:ext cx="9388379" cy="5540859"/>
          </a:xfrm>
        </p:spPr>
      </p:pic>
    </p:spTree>
    <p:extLst>
      <p:ext uri="{BB962C8B-B14F-4D97-AF65-F5344CB8AC3E}">
        <p14:creationId xmlns:p14="http://schemas.microsoft.com/office/powerpoint/2010/main" val="963710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8EE0782-91E4-F3DA-4868-BC81CFF6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476250"/>
            <a:ext cx="69532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C691034-A96F-E892-7806-0B1FCC10D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500062"/>
            <a:ext cx="66579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9080610-3599-4DDE-8827-69DA147D6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420" y="638692"/>
            <a:ext cx="10537160" cy="5580615"/>
          </a:xfrm>
        </p:spPr>
      </p:pic>
    </p:spTree>
    <p:extLst>
      <p:ext uri="{BB962C8B-B14F-4D97-AF65-F5344CB8AC3E}">
        <p14:creationId xmlns:p14="http://schemas.microsoft.com/office/powerpoint/2010/main" val="54695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DA98829-A36E-E7C8-E807-5BF58E94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366712"/>
            <a:ext cx="58197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28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2E034F0-15F9-F432-CA54-93BD37B1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452437"/>
            <a:ext cx="56864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69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5A60C57-6299-4219-80DA-BB82FCEBE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395287"/>
            <a:ext cx="57054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13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2BF09DA-8BD0-CB16-CA07-0F997CE2C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542925"/>
            <a:ext cx="57912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4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0DB3CD3-44B9-DA96-D33B-4F461610D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796" y="928290"/>
            <a:ext cx="10836408" cy="5001419"/>
          </a:xfrm>
        </p:spPr>
      </p:pic>
    </p:spTree>
    <p:extLst>
      <p:ext uri="{BB962C8B-B14F-4D97-AF65-F5344CB8AC3E}">
        <p14:creationId xmlns:p14="http://schemas.microsoft.com/office/powerpoint/2010/main" val="272361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B46B44E-DBFB-DFDC-EF61-104F44BEC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11" y="1065160"/>
            <a:ext cx="11403577" cy="4727679"/>
          </a:xfrm>
        </p:spPr>
      </p:pic>
    </p:spTree>
    <p:extLst>
      <p:ext uri="{BB962C8B-B14F-4D97-AF65-F5344CB8AC3E}">
        <p14:creationId xmlns:p14="http://schemas.microsoft.com/office/powerpoint/2010/main" val="323090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93790-B0FB-DF57-B2BA-4E48FEE5E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Box-Model</a:t>
            </a:r>
          </a:p>
        </p:txBody>
      </p:sp>
    </p:spTree>
    <p:extLst>
      <p:ext uri="{BB962C8B-B14F-4D97-AF65-F5344CB8AC3E}">
        <p14:creationId xmlns:p14="http://schemas.microsoft.com/office/powerpoint/2010/main" val="391433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5C888A5-6BCD-CF26-0ED1-3D3D65F63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547" y="2076053"/>
            <a:ext cx="10056906" cy="2705894"/>
          </a:xfrm>
        </p:spPr>
      </p:pic>
    </p:spTree>
    <p:extLst>
      <p:ext uri="{BB962C8B-B14F-4D97-AF65-F5344CB8AC3E}">
        <p14:creationId xmlns:p14="http://schemas.microsoft.com/office/powerpoint/2010/main" val="97232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7DEA5D6-9783-5567-969D-E62C89447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465" y="940921"/>
            <a:ext cx="9885069" cy="4976157"/>
          </a:xfrm>
        </p:spPr>
      </p:pic>
    </p:spTree>
    <p:extLst>
      <p:ext uri="{BB962C8B-B14F-4D97-AF65-F5344CB8AC3E}">
        <p14:creationId xmlns:p14="http://schemas.microsoft.com/office/powerpoint/2010/main" val="62013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93790-B0FB-DF57-B2BA-4E48FEE5E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Estilizando Elementos</a:t>
            </a:r>
          </a:p>
        </p:txBody>
      </p:sp>
    </p:spTree>
    <p:extLst>
      <p:ext uri="{BB962C8B-B14F-4D97-AF65-F5344CB8AC3E}">
        <p14:creationId xmlns:p14="http://schemas.microsoft.com/office/powerpoint/2010/main" val="916180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98CE1F0-C287-F0F5-AC37-5CDC0B3B0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078" y="718205"/>
            <a:ext cx="9807843" cy="5421589"/>
          </a:xfrm>
        </p:spPr>
      </p:pic>
    </p:spTree>
    <p:extLst>
      <p:ext uri="{BB962C8B-B14F-4D97-AF65-F5344CB8AC3E}">
        <p14:creationId xmlns:p14="http://schemas.microsoft.com/office/powerpoint/2010/main" val="25344577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11</Words>
  <Application>Microsoft Office PowerPoint</Application>
  <PresentationFormat>Widescreen</PresentationFormat>
  <Paragraphs>4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Facetado</vt:lpstr>
      <vt:lpstr>Introdução e conceitos base do CSS</vt:lpstr>
      <vt:lpstr>Apresentação do PowerPoint</vt:lpstr>
      <vt:lpstr>Apresentação do PowerPoint</vt:lpstr>
      <vt:lpstr>Apresentação do PowerPoint</vt:lpstr>
      <vt:lpstr>Box-Model</vt:lpstr>
      <vt:lpstr>Apresentação do PowerPoint</vt:lpstr>
      <vt:lpstr>Apresentação do PowerPoint</vt:lpstr>
      <vt:lpstr>Estilizando Elementos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Estilizando Textos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e conceitos base do CSS</dc:title>
  <dc:creator>matheus fidelis pereira dos anjos</dc:creator>
  <cp:lastModifiedBy>matheus fidelis pereira dos anjos</cp:lastModifiedBy>
  <cp:revision>5</cp:revision>
  <dcterms:created xsi:type="dcterms:W3CDTF">2022-06-14T00:31:26Z</dcterms:created>
  <dcterms:modified xsi:type="dcterms:W3CDTF">2022-06-14T02:25:34Z</dcterms:modified>
</cp:coreProperties>
</file>