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6" r:id="rId8"/>
    <p:sldId id="263" r:id="rId9"/>
    <p:sldId id="264" r:id="rId10"/>
    <p:sldId id="267" r:id="rId11"/>
    <p:sldId id="265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3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9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989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8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985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24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096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9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6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14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6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52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57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85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84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8D1E-9E35-45F2-92BF-4F4B0473A0F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9FFF9B-BF14-46FD-9938-701AB6C63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CFEC7-085B-950D-D806-5FD004722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curso de HTML</a:t>
            </a:r>
          </a:p>
        </p:txBody>
      </p:sp>
    </p:spTree>
    <p:extLst>
      <p:ext uri="{BB962C8B-B14F-4D97-AF65-F5344CB8AC3E}">
        <p14:creationId xmlns:p14="http://schemas.microsoft.com/office/powerpoint/2010/main" val="125971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CFEC7-085B-950D-D806-5FD004722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</p:txBody>
      </p:sp>
    </p:spTree>
    <p:extLst>
      <p:ext uri="{BB962C8B-B14F-4D97-AF65-F5344CB8AC3E}">
        <p14:creationId xmlns:p14="http://schemas.microsoft.com/office/powerpoint/2010/main" val="339004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5F5CF-4724-1C08-1065-6EC9DBF5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207EB-A40D-4DC1-8775-2CA6271B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3B891-F7C4-9765-29D7-120BA1F1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2" y="279044"/>
            <a:ext cx="10677938" cy="62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CFEC7-085B-950D-D806-5FD004722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334912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7D9E2-14F6-A8AF-D083-5A935BB8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EBBC3-5C4F-FF4F-BB34-D05E7960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26F0CD-CE4B-614F-AA54-41AE5020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1" y="444293"/>
            <a:ext cx="11394977" cy="59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7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FAAD4-83D1-A160-5F4B-6804FFF3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301960B-04F0-9BFB-A229-358817F6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5A7BA64-C9CE-9276-22D2-0BD66823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30649"/>
            <a:ext cx="11039061" cy="64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7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DA17-D835-ACB6-E571-14A4AD80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3E577-CB67-8901-89FD-9A614ECF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D57474-CB45-C99E-EFA3-C2153D86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4" y="176462"/>
            <a:ext cx="10783956" cy="63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CFEC7-085B-950D-D806-5FD004722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Semântica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E703A-008C-AE06-84AD-BD57D9368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19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8A27-8B88-C14C-ABD4-EFB3597A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DCB08B-2705-5CC5-10B4-F887E98D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AFF8F5-A95B-9892-1C35-D3B2C0B7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326515"/>
            <a:ext cx="11277599" cy="61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0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9B55B7-1074-B915-66C9-8E224FF7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25"/>
            <a:ext cx="10624929" cy="66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CFEC7-085B-950D-D806-5FD004722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Textos e links</a:t>
            </a:r>
          </a:p>
        </p:txBody>
      </p:sp>
    </p:spTree>
    <p:extLst>
      <p:ext uri="{BB962C8B-B14F-4D97-AF65-F5344CB8AC3E}">
        <p14:creationId xmlns:p14="http://schemas.microsoft.com/office/powerpoint/2010/main" val="13865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1A204-0574-0995-1633-3C2596FA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383FB7-7DD2-D7DE-7D57-5BCC4966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32" y="781879"/>
            <a:ext cx="11489286" cy="53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9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4FE7ED-676A-4DFB-2235-CFB2DCC2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5" y="2117725"/>
            <a:ext cx="10661769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11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Introdução ao curso de HTML</vt:lpstr>
      <vt:lpstr>Apresentação do PowerPoint</vt:lpstr>
      <vt:lpstr>Apresentação do PowerPoint</vt:lpstr>
      <vt:lpstr>Semântica</vt:lpstr>
      <vt:lpstr>Apresentação do PowerPoint</vt:lpstr>
      <vt:lpstr>Apresentação do PowerPoint</vt:lpstr>
      <vt:lpstr>Textos e links</vt:lpstr>
      <vt:lpstr>Apresentação do PowerPoint</vt:lpstr>
      <vt:lpstr>Apresentação do PowerPoint</vt:lpstr>
      <vt:lpstr>Imagens</vt:lpstr>
      <vt:lpstr>Apresentação do PowerPoint</vt:lpstr>
      <vt:lpstr>Listas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curso de HTML</dc:title>
  <dc:creator>matheus fidelis pereira dos anjos</dc:creator>
  <cp:lastModifiedBy>matheus fidelis pereira dos anjos</cp:lastModifiedBy>
  <cp:revision>2</cp:revision>
  <dcterms:created xsi:type="dcterms:W3CDTF">2022-06-13T20:56:00Z</dcterms:created>
  <dcterms:modified xsi:type="dcterms:W3CDTF">2022-06-13T21:03:17Z</dcterms:modified>
</cp:coreProperties>
</file>