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dbfcaf73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0dbfcaf73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dbfcaf73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50dbfcaf73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0dbfcaf73_2_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dbfcaf73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50dbfcaf73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0dbfcaf73_2_1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dbfcaf73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50dbfcaf73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White Rabbit output indicates that DIAGNOSES_ICD contains 1761 entries, for 1761 different diagnoses. However, this table contains the fields HADM_ID and SUBJECT_ID. PATIENTS shows there are only 100 patients while ADMISSIONS shows there are only 129 hospital visits. As a result we need to justify the large number of diagnoses.</a:t>
            </a:r>
            <a:endParaRPr/>
          </a:p>
        </p:txBody>
      </p:sp>
      <p:sp>
        <p:nvSpPr>
          <p:cNvPr id="155" name="Google Shape;155;g50dbfcaf73_2_1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26cbd04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626cbd04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queries show that there are in fact 100 patients and 129 hospital visits in the DIAGNOSES_ICD table. This demonstrates that one hospital visit can result in multiple diagnoses</a:t>
            </a:r>
            <a:endParaRPr/>
          </a:p>
        </p:txBody>
      </p:sp>
      <p:sp>
        <p:nvSpPr>
          <p:cNvPr id="162" name="Google Shape;162;g5626cbd04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dbfcaf73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50dbfcaf73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 was initially going to join DIAGNOSES_ICD and D_ICD_DIAGNOSES to map LONG_TITLE to CONDITION_SOURCE_VALUE. However, a query of D_ICD_DIAGNOSES showed that multiple ICD9_CODES map to the same LONG_TITLE. In order to maintain data integrity I chose to map ICD9_CODES instead as these are standard codes</a:t>
            </a:r>
            <a:endParaRPr/>
          </a:p>
        </p:txBody>
      </p:sp>
      <p:sp>
        <p:nvSpPr>
          <p:cNvPr id="169" name="Google Shape;169;g50dbfcaf73_2_1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dbfcaf73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50dbfcaf73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0dbfcaf73_2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0dbfcaf73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0dbfcaf73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0dbfcaf73_2_1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26cbd04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5626cbd04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626cbd04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10553" y="324853"/>
            <a:ext cx="8722895" cy="3097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" sz="4100"/>
              <a:t>Course 2 Module 5</a:t>
            </a:r>
            <a:br>
              <a:rPr lang="en" sz="4100"/>
            </a:br>
            <a:r>
              <a:rPr lang="en" sz="4100"/>
              <a:t>Programming Assignment</a:t>
            </a:r>
            <a:br>
              <a:rPr lang="en" sz="4100"/>
            </a:br>
            <a:br>
              <a:rPr lang="en" sz="4100"/>
            </a:br>
            <a:r>
              <a:rPr lang="en" sz="4100">
                <a:solidFill>
                  <a:srgbClr val="000000"/>
                </a:solidFill>
              </a:rPr>
              <a:t>ETL MIMIC data into the OMOP CONDITION_OCCURRENCE table</a:t>
            </a:r>
            <a:endParaRPr sz="4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4865" y="273844"/>
            <a:ext cx="882913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1: Understand source/target data models</a:t>
            </a:r>
            <a:endParaRPr sz="2400"/>
          </a:p>
        </p:txBody>
      </p:sp>
      <p:sp>
        <p:nvSpPr>
          <p:cNvPr id="136" name="Google Shape;136;p26"/>
          <p:cNvSpPr txBox="1"/>
          <p:nvPr/>
        </p:nvSpPr>
        <p:spPr>
          <a:xfrm>
            <a:off x="3771900" y="2871788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825" y="1058452"/>
            <a:ext cx="2990310" cy="4007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171990" y="1093813"/>
            <a:ext cx="5523960" cy="2839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CONDITION_OCCURRENCE is the TARGET OMOP table.</a:t>
            </a:r>
            <a:b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5838825" y="1752600"/>
            <a:ext cx="2990310" cy="21907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5838825" y="3662578"/>
            <a:ext cx="2990310" cy="21907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5838825" y="4100513"/>
            <a:ext cx="2990310" cy="21907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-10" y="-156581"/>
            <a:ext cx="882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1: Understand source/target data models</a:t>
            </a:r>
            <a:endParaRPr sz="2400"/>
          </a:p>
        </p:txBody>
      </p:sp>
      <p:sp>
        <p:nvSpPr>
          <p:cNvPr id="148" name="Google Shape;148;p27"/>
          <p:cNvSpPr txBox="1"/>
          <p:nvPr/>
        </p:nvSpPr>
        <p:spPr>
          <a:xfrm>
            <a:off x="3771900" y="2871788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65513" y="1833042"/>
            <a:ext cx="4082687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825" y="1098956"/>
            <a:ext cx="2990310" cy="400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17877" t="0"/>
          <a:stretch/>
        </p:blipFill>
        <p:spPr>
          <a:xfrm>
            <a:off x="373175" y="1619275"/>
            <a:ext cx="3703375" cy="27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556025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2: Profile source table or tables</a:t>
            </a:r>
            <a:endParaRPr sz="240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4000" y="776202"/>
            <a:ext cx="78867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DIAGNOSES_ICD contains 1761 entries and contains the fields SUBJECT_ID and HADM_ID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ADMISSIONS shows there were only 129 hospital admissions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PATIENTS shows there were only 100 different patients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Need to explain the discrepancies between DIAGNOSES_ICD and the other two 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10800" y="-3025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2: Profile source table or tables</a:t>
            </a:r>
            <a:endParaRPr sz="24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68050" y="303425"/>
            <a:ext cx="78867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Running the following query returned 100 and indicates DIAGNOSES_ICD contains 100 patients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SELECT COUNT(DISTINCT(subject_id))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FROM mimic3_demo.DIAGNOSES_ICD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Running the following query returned 129 and indicates DIAGNOSES_ICD contains 129 visits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SELECT COUNT(DISTINCT(hadm_id))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		FROM mimic3_demo.DIAGNOSES_ICD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This demonstrates that a single patient can receive multiple diagnoses on a single hospital visit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Running the following query showed that visits had multiple diagnoses, and one visit resulted in 37 diagnoses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	SELECT hadm_id, COUNT(icd9_code) AS diagnoses_count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93700" lvl="0" marL="977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FROM mimic3_demo.DIAGNOSES_ICD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93700" lvl="0" marL="977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GROUP BY 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93700" lvl="0" marL="977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ORDER BY 2 DESC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6794" y="540122"/>
            <a:ext cx="3269818" cy="438209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452100" y="97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3: Create ETL mappings</a:t>
            </a:r>
            <a:endParaRPr sz="2400"/>
          </a:p>
        </p:txBody>
      </p:sp>
      <p:cxnSp>
        <p:nvCxnSpPr>
          <p:cNvPr id="173" name="Google Shape;173;p30"/>
          <p:cNvCxnSpPr/>
          <p:nvPr/>
        </p:nvCxnSpPr>
        <p:spPr>
          <a:xfrm flipH="1" rot="10800000">
            <a:off x="2423319" y="1464514"/>
            <a:ext cx="3397800" cy="18825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2423331" y="2317713"/>
            <a:ext cx="3397800" cy="12282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30"/>
          <p:cNvSpPr txBox="1"/>
          <p:nvPr/>
        </p:nvSpPr>
        <p:spPr>
          <a:xfrm>
            <a:off x="203775" y="3912575"/>
            <a:ext cx="5302800" cy="1167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SUBJECT_ID should be mapped to PERSON_ID as both fields identify a patient. HADM_ID should be mapped to VISIT_OCCURENCE_ID as HADM_ID represents hospital stays, a type of visit. Lastly ICD9_CODE should be mapped to CONDITION_SOURCE_VALUE as this represents a code for the condition in the source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 b="0" l="0" r="17877" t="0"/>
          <a:stretch/>
        </p:blipFill>
        <p:spPr>
          <a:xfrm>
            <a:off x="203775" y="973225"/>
            <a:ext cx="3703375" cy="27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0"/>
          <p:cNvCxnSpPr/>
          <p:nvPr/>
        </p:nvCxnSpPr>
        <p:spPr>
          <a:xfrm>
            <a:off x="3907144" y="3472738"/>
            <a:ext cx="1890000" cy="533100"/>
          </a:xfrm>
          <a:prstGeom prst="straightConnector1">
            <a:avLst/>
          </a:prstGeom>
          <a:noFill/>
          <a:ln cap="flat" cmpd="sng" w="412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99075" y="737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4: Write transformation code</a:t>
            </a:r>
            <a:endParaRPr sz="2400"/>
          </a:p>
        </p:txBody>
      </p:sp>
      <p:sp>
        <p:nvSpPr>
          <p:cNvPr id="184" name="Google Shape;184;p31"/>
          <p:cNvSpPr txBox="1"/>
          <p:nvPr/>
        </p:nvSpPr>
        <p:spPr>
          <a:xfrm>
            <a:off x="398200" y="1747900"/>
            <a:ext cx="4364400" cy="21249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condition 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d.subject_id AS person_id,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d.hadm_id AS visit_occurrence_id,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d.icd9_code AS condition_source_value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mimic3_demo.DIAGNOSES_ICD AS 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condition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85" name="Google Shape;185;p31"/>
          <p:cNvSpPr txBox="1"/>
          <p:nvPr/>
        </p:nvSpPr>
        <p:spPr>
          <a:xfrm>
            <a:off x="4993050" y="1631500"/>
            <a:ext cx="40560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We map SUBJECT_ID to PERSON_ID, HADM_ID to VISIT_OCCURRENCE_ID and LONG_TITLE to CONDITION_SOURCE_VALUE. In order to relate DIAGNOSES_ICD and D_ICD_DIAGNOSES we perform a left join on ICD9_CODE. The result is loaded into the temp table CONDITION.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0" y="-12553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5: Perform data quality assessment</a:t>
            </a:r>
            <a:endParaRPr sz="2400"/>
          </a:p>
        </p:txBody>
      </p:sp>
      <p:sp>
        <p:nvSpPr>
          <p:cNvPr id="192" name="Google Shape;192;p32"/>
          <p:cNvSpPr txBox="1"/>
          <p:nvPr/>
        </p:nvSpPr>
        <p:spPr>
          <a:xfrm>
            <a:off x="208201" y="3828300"/>
            <a:ext cx="8727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is to verify that the counts are the same for the created table and the DIAGNOSES_ICD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query for the DIAGNOSES_ICD table is on the next slide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01650" y="591075"/>
            <a:ext cx="91056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Ran the following query on the CONDITION table created in step 4 to count the number of patients, hospital visits, and diagnoses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SELECT COUNT(DISTINCT(person_id)) AS persons,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                  COUNT(DISTINCT(visit_occurrence_id)) AS visits,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			    COUNT(DISTINCT(condition_source_value)) AS diagnoses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FROM condition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50" y="2725150"/>
            <a:ext cx="3848550" cy="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0" y="-12553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/>
              <a:t>Step 5: Perform data quality assessment</a:t>
            </a:r>
            <a:endParaRPr sz="2400"/>
          </a:p>
        </p:txBody>
      </p:sp>
      <p:sp>
        <p:nvSpPr>
          <p:cNvPr id="201" name="Google Shape;201;p33"/>
          <p:cNvSpPr txBox="1"/>
          <p:nvPr/>
        </p:nvSpPr>
        <p:spPr>
          <a:xfrm>
            <a:off x="208201" y="3828300"/>
            <a:ext cx="8727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that the two tables match on all counts.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also did a query of the number of diagnoses by visit on the two tables and these results matched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101650" y="591075"/>
            <a:ext cx="91056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Ran the following query on the DIAGNOSES_ICDE table to count the number of patients, hospital visits, and diagnoses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SELECT COUNT(DISTINCT(subject_id)) AS persons,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COUNT(DISTINCT(hadm_id)) AS visits,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    COUNT(DISTINCT(icd9_code)) AS diagnoses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FROM mimic3_demo.DIAGNOSES_ICD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50" y="2621175"/>
            <a:ext cx="5155600" cy="11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