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40"/>
    <p:restoredTop sz="94688"/>
  </p:normalViewPr>
  <p:slideViewPr>
    <p:cSldViewPr snapToGrid="0">
      <p:cViewPr>
        <p:scale>
          <a:sx n="82" d="100"/>
          <a:sy n="82" d="100"/>
        </p:scale>
        <p:origin x="-136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864E4-CAC8-7818-0A8F-BF9750CBF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08D66-79F2-F263-0796-0AF85C118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BCBBF-797D-3331-40B4-56D3BE6F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8D8CD-B5BC-5E7B-A3DB-A1BC9F4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B6FED-9C52-566F-C55B-3DB7DD52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390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319D9-1F4D-D626-92F6-D306D74A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58B4FE-18C4-3E21-38D1-52DFB619E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DFA55-ABD5-1428-8362-CD8794C9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ADA98-6E87-D097-B5CB-9CCD6AF4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73D98-2246-EB0D-0CE8-D446FF24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138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39BBB9-B511-1398-5FF9-E2B476977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2B8C1F-ED35-43D6-53C9-E0B599FC1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E11F6-A15F-3B31-8493-539AE75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5044-8B86-40D1-EBE1-62E88D23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720C4-8B9F-71E0-DE77-21BE1E91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088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1E617-F322-66F0-3A3F-8854A141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CFCBC-3AFA-1A74-8DB2-10BC97F24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9F6C8-5375-7356-2C77-80A4D195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AA150-4E89-0DF7-9D90-10ADD278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2B214-224D-8AE7-4E36-30AC04B6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87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D16A7-2505-5966-851D-79EDF47B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88346-A67C-C4C4-A0C4-27B9B737D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1C2B0-150B-EAA0-FE57-5E02EC11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66826-DE6E-C88D-731B-FE3314D4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2FF10-5CDD-C49B-2A01-CC133E73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137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45A11-933B-ACBE-0DC7-DE828960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154C8-14E5-CD16-E977-305AA66D5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1FB4B-A82C-1051-6FBA-2D11708D4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F3ADB4-28CF-59A5-57F6-57B9C9B3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E25DB-64B0-95D0-E98B-4E672482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BCDD0-A684-26BE-CC83-506DA18F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703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F6F05-0AEC-E6F1-3A6E-CBBC6C51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BB038-43C0-6E7A-8A50-EC85FD76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DD554-D482-6FE6-3901-D0C18B7B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5156D-5E24-1B23-3E9A-0677FDE1A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551EFD-B74F-4066-5292-40665F87D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7930C8-4EB7-E7D7-6F80-D414C7A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23C80-3E87-0415-C13A-6502B162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D97601-1717-C709-81D0-F0AE1B04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20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5B9F5-4958-8D16-8560-E82484E9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ABC48-0022-DFD8-020B-FF4ECC58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FAFF9C-E7DA-5CD2-180D-3AFA9F03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FDBF0-DD8B-1B23-DE19-B8FC43B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459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70635B-43AE-FE39-321F-781FA82A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EAF971-4FFE-8A78-B5C8-53BF48D1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DD239-9B5B-2CD3-D600-EA7556C8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243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1FBDC-B474-DDFA-EE96-FF36ABBC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4169C-C181-85CD-4B7A-AABB8332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7D20F2-4C91-EED1-725E-F9673C8B2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05A88-AD5C-1AA0-E6F6-72E9AF5D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FFC3D-A3AE-FAE4-84EE-6DD16EE2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C6CF8-C0A3-7127-2CFB-CBDEF5AC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220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F3D61-7D39-D93D-D28D-FEE682BB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7D153-8062-45AA-E170-A805C69FF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46D98F-DC54-59E6-F2E3-9528CFF0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E98E2-4D3B-6D8A-7B20-CF553000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C3D47-C70B-5BDC-90BB-EA6F3A8E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76BA56-3E6E-E277-C3FE-70DB66CD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11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2787A5-8B5C-93A0-F226-51FFA706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A1C8B-D60B-66B3-0133-A3ACFBDD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3CBB6-A0BE-5BA9-D7C3-DBDDA5007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2414D-CCD4-B042-8086-96E5BA6060B9}" type="datetimeFigureOut">
              <a:rPr kumimoji="1" lang="ko-Kore-KR" altLang="en-US" smtClean="0"/>
              <a:t>2025. 2. 21.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C9674-D067-BF32-65A1-3AABFB590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AE9B8-F4A3-2E43-D749-507A152F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C1C67-4792-E043-9249-153A182009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320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ED0088-516E-9F4F-66B8-990EE50547FA}"/>
              </a:ext>
            </a:extLst>
          </p:cNvPr>
          <p:cNvSpPr txBox="1"/>
          <p:nvPr/>
        </p:nvSpPr>
        <p:spPr>
          <a:xfrm>
            <a:off x="3442444" y="2106808"/>
            <a:ext cx="577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dirty="0"/>
              <a:t>몇</a:t>
            </a:r>
            <a:r>
              <a:rPr kumimoji="1" lang="ko-KR" altLang="en-US" sz="3600" dirty="0"/>
              <a:t> 개의 박스를 생성할까요</a:t>
            </a:r>
            <a:r>
              <a:rPr kumimoji="1" lang="en-US" altLang="ko-KR" sz="3600" dirty="0"/>
              <a:t>?</a:t>
            </a:r>
            <a:endParaRPr kumimoji="1" lang="ko-Kore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B3B8BB-A776-D2D8-A7A3-AA162ADF9B8D}"/>
              </a:ext>
            </a:extLst>
          </p:cNvPr>
          <p:cNvSpPr/>
          <p:nvPr/>
        </p:nvSpPr>
        <p:spPr>
          <a:xfrm>
            <a:off x="4678080" y="3109780"/>
            <a:ext cx="1784713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심판이 직접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숫자 입력하기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78B66-F54E-E57E-CECC-1583974F541F}"/>
              </a:ext>
            </a:extLst>
          </p:cNvPr>
          <p:cNvSpPr/>
          <p:nvPr/>
        </p:nvSpPr>
        <p:spPr>
          <a:xfrm>
            <a:off x="4678080" y="4657028"/>
            <a:ext cx="1784713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단어 생성하러 가기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0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C170F63-ED38-5492-07D6-E8F0552E6286}"/>
              </a:ext>
            </a:extLst>
          </p:cNvPr>
          <p:cNvSpPr/>
          <p:nvPr/>
        </p:nvSpPr>
        <p:spPr>
          <a:xfrm>
            <a:off x="1020481" y="842682"/>
            <a:ext cx="1990165" cy="9950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심판이</a:t>
            </a:r>
            <a:r>
              <a:rPr kumimoji="1" lang="ko-KR" altLang="en-US" sz="1600" dirty="0"/>
              <a:t> 직접 입력할 정답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83382D-35E3-BDB9-B3F5-BFB2BEFB1811}"/>
              </a:ext>
            </a:extLst>
          </p:cNvPr>
          <p:cNvSpPr/>
          <p:nvPr/>
        </p:nvSpPr>
        <p:spPr>
          <a:xfrm>
            <a:off x="1020480" y="2232211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ED6FFF-7EB3-759C-0906-19D5C09B1639}"/>
              </a:ext>
            </a:extLst>
          </p:cNvPr>
          <p:cNvSpPr/>
          <p:nvPr/>
        </p:nvSpPr>
        <p:spPr>
          <a:xfrm>
            <a:off x="1020479" y="3621740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5B1371-2CD2-3FA4-854E-6E99C718BE62}"/>
              </a:ext>
            </a:extLst>
          </p:cNvPr>
          <p:cNvSpPr/>
          <p:nvPr/>
        </p:nvSpPr>
        <p:spPr>
          <a:xfrm>
            <a:off x="1020479" y="5020236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CB8B23-5E0B-01A9-1AFC-80ED5F61FD3F}"/>
              </a:ext>
            </a:extLst>
          </p:cNvPr>
          <p:cNvSpPr/>
          <p:nvPr/>
        </p:nvSpPr>
        <p:spPr>
          <a:xfrm>
            <a:off x="3611280" y="2232211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D14ECF-4DF0-F680-C64E-03F3A6991BD1}"/>
              </a:ext>
            </a:extLst>
          </p:cNvPr>
          <p:cNvSpPr/>
          <p:nvPr/>
        </p:nvSpPr>
        <p:spPr>
          <a:xfrm>
            <a:off x="3611279" y="3621740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FFFC32-582E-A490-0047-2CC8A395C518}"/>
              </a:ext>
            </a:extLst>
          </p:cNvPr>
          <p:cNvSpPr/>
          <p:nvPr/>
        </p:nvSpPr>
        <p:spPr>
          <a:xfrm>
            <a:off x="3611279" y="5020236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5C8BA7-2015-FAD3-C5B3-644419CC4C04}"/>
              </a:ext>
            </a:extLst>
          </p:cNvPr>
          <p:cNvSpPr/>
          <p:nvPr/>
        </p:nvSpPr>
        <p:spPr>
          <a:xfrm>
            <a:off x="6202080" y="2232211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5C48E-8F39-4933-2357-5F9D7978BA24}"/>
              </a:ext>
            </a:extLst>
          </p:cNvPr>
          <p:cNvSpPr/>
          <p:nvPr/>
        </p:nvSpPr>
        <p:spPr>
          <a:xfrm>
            <a:off x="6202079" y="3621740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D0C8FD-262D-9509-8915-81820B450535}"/>
              </a:ext>
            </a:extLst>
          </p:cNvPr>
          <p:cNvSpPr/>
          <p:nvPr/>
        </p:nvSpPr>
        <p:spPr>
          <a:xfrm>
            <a:off x="6202079" y="5020236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2B6E28-0068-E8E7-110D-558CCF4BCF7F}"/>
              </a:ext>
            </a:extLst>
          </p:cNvPr>
          <p:cNvSpPr/>
          <p:nvPr/>
        </p:nvSpPr>
        <p:spPr>
          <a:xfrm>
            <a:off x="8792880" y="2232211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C3294D-D819-C189-69D8-B49F67319142}"/>
              </a:ext>
            </a:extLst>
          </p:cNvPr>
          <p:cNvSpPr/>
          <p:nvPr/>
        </p:nvSpPr>
        <p:spPr>
          <a:xfrm>
            <a:off x="8792879" y="3621740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2DEBAB-6C80-6363-3E75-C71E9F0DD53F}"/>
              </a:ext>
            </a:extLst>
          </p:cNvPr>
          <p:cNvSpPr/>
          <p:nvPr/>
        </p:nvSpPr>
        <p:spPr>
          <a:xfrm>
            <a:off x="8792879" y="5020236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259911-A726-2849-4793-4FC4E8BC9AD7}"/>
              </a:ext>
            </a:extLst>
          </p:cNvPr>
          <p:cNvSpPr/>
          <p:nvPr/>
        </p:nvSpPr>
        <p:spPr>
          <a:xfrm>
            <a:off x="8792879" y="842682"/>
            <a:ext cx="1990165" cy="9950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Round</a:t>
            </a:r>
          </a:p>
          <a:p>
            <a:pPr algn="ctr"/>
            <a:r>
              <a:rPr kumimoji="1" lang="en-US" altLang="ko-Kore-KR" sz="1600" dirty="0"/>
              <a:t>Start!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85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B86A38-9CEB-BE9C-AEE7-3D35AE2626E4}"/>
              </a:ext>
            </a:extLst>
          </p:cNvPr>
          <p:cNvSpPr/>
          <p:nvPr/>
        </p:nvSpPr>
        <p:spPr>
          <a:xfrm>
            <a:off x="4597400" y="5664200"/>
            <a:ext cx="508000" cy="5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879C8B-A72C-A274-9BFC-CDD5FDB0C55A}"/>
              </a:ext>
            </a:extLst>
          </p:cNvPr>
          <p:cNvSpPr/>
          <p:nvPr/>
        </p:nvSpPr>
        <p:spPr>
          <a:xfrm>
            <a:off x="5562600" y="5664200"/>
            <a:ext cx="508000" cy="50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1635A-A2A5-18BA-DC0A-E386F432A1EA}"/>
              </a:ext>
            </a:extLst>
          </p:cNvPr>
          <p:cNvSpPr/>
          <p:nvPr/>
        </p:nvSpPr>
        <p:spPr>
          <a:xfrm>
            <a:off x="6527800" y="5664200"/>
            <a:ext cx="508000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5E12E3-F854-2CAB-5A17-510547DB758E}"/>
              </a:ext>
            </a:extLst>
          </p:cNvPr>
          <p:cNvSpPr/>
          <p:nvPr/>
        </p:nvSpPr>
        <p:spPr>
          <a:xfrm>
            <a:off x="7493000" y="5664200"/>
            <a:ext cx="508000" cy="50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CE3685-F99B-1210-777D-7DD07104A3FD}"/>
              </a:ext>
            </a:extLst>
          </p:cNvPr>
          <p:cNvSpPr/>
          <p:nvPr/>
        </p:nvSpPr>
        <p:spPr>
          <a:xfrm>
            <a:off x="639479" y="1362636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FB420-F596-690E-A07C-3AB8030A536B}"/>
              </a:ext>
            </a:extLst>
          </p:cNvPr>
          <p:cNvSpPr/>
          <p:nvPr/>
        </p:nvSpPr>
        <p:spPr>
          <a:xfrm>
            <a:off x="3572435" y="2931459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4EAC8E-746A-9443-74AB-831CADE127AB}"/>
              </a:ext>
            </a:extLst>
          </p:cNvPr>
          <p:cNvSpPr/>
          <p:nvPr/>
        </p:nvSpPr>
        <p:spPr>
          <a:xfrm>
            <a:off x="7005917" y="1038413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F53C3-2F93-AA32-8A4E-42629A797ADA}"/>
              </a:ext>
            </a:extLst>
          </p:cNvPr>
          <p:cNvSpPr/>
          <p:nvPr/>
        </p:nvSpPr>
        <p:spPr>
          <a:xfrm>
            <a:off x="9533965" y="3033059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FC67AE-20B0-681F-5277-6D19544EB3AF}"/>
              </a:ext>
            </a:extLst>
          </p:cNvPr>
          <p:cNvSpPr/>
          <p:nvPr/>
        </p:nvSpPr>
        <p:spPr>
          <a:xfrm>
            <a:off x="639478" y="4923118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C378EF-23E4-B665-60D1-B138E0A22228}"/>
              </a:ext>
            </a:extLst>
          </p:cNvPr>
          <p:cNvSpPr/>
          <p:nvPr/>
        </p:nvSpPr>
        <p:spPr>
          <a:xfrm>
            <a:off x="9562357" y="5420659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5BA307-5773-2FBB-6D47-7BBCCC0A74A5}"/>
              </a:ext>
            </a:extLst>
          </p:cNvPr>
          <p:cNvSpPr/>
          <p:nvPr/>
        </p:nvSpPr>
        <p:spPr>
          <a:xfrm>
            <a:off x="6096000" y="3674036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21A43-1B5A-A641-76E3-44D0A7467106}"/>
              </a:ext>
            </a:extLst>
          </p:cNvPr>
          <p:cNvSpPr/>
          <p:nvPr/>
        </p:nvSpPr>
        <p:spPr>
          <a:xfrm>
            <a:off x="3623235" y="428813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2C2F52-1653-DC83-7E43-10F13154581D}"/>
              </a:ext>
            </a:extLst>
          </p:cNvPr>
          <p:cNvSpPr/>
          <p:nvPr/>
        </p:nvSpPr>
        <p:spPr>
          <a:xfrm>
            <a:off x="9926916" y="367554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9775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659A-8B2E-DFD9-56D8-4FFDE047D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D0E3588-B0C1-B383-E3EC-5452BC2E3B73}"/>
              </a:ext>
            </a:extLst>
          </p:cNvPr>
          <p:cNvSpPr/>
          <p:nvPr/>
        </p:nvSpPr>
        <p:spPr>
          <a:xfrm>
            <a:off x="639479" y="1362636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441C33-EFCD-C884-A32F-30CAB837695E}"/>
              </a:ext>
            </a:extLst>
          </p:cNvPr>
          <p:cNvSpPr/>
          <p:nvPr/>
        </p:nvSpPr>
        <p:spPr>
          <a:xfrm>
            <a:off x="3572435" y="2931459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8B2AB7-47B3-3618-8873-09459E8A6F90}"/>
              </a:ext>
            </a:extLst>
          </p:cNvPr>
          <p:cNvSpPr/>
          <p:nvPr/>
        </p:nvSpPr>
        <p:spPr>
          <a:xfrm>
            <a:off x="7005917" y="1038413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1029E9-7330-96BF-2400-332C77BF5C92}"/>
              </a:ext>
            </a:extLst>
          </p:cNvPr>
          <p:cNvSpPr/>
          <p:nvPr/>
        </p:nvSpPr>
        <p:spPr>
          <a:xfrm>
            <a:off x="9533965" y="3033059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07999F-DF6D-368C-957F-C5336345BE4B}"/>
              </a:ext>
            </a:extLst>
          </p:cNvPr>
          <p:cNvSpPr/>
          <p:nvPr/>
        </p:nvSpPr>
        <p:spPr>
          <a:xfrm>
            <a:off x="639478" y="4923118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1B7F99-D01B-E883-FCCB-8CB0DA14BF4C}"/>
              </a:ext>
            </a:extLst>
          </p:cNvPr>
          <p:cNvSpPr/>
          <p:nvPr/>
        </p:nvSpPr>
        <p:spPr>
          <a:xfrm>
            <a:off x="9562357" y="5420659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81A842-56BC-3317-901B-47CFD89CED2B}"/>
              </a:ext>
            </a:extLst>
          </p:cNvPr>
          <p:cNvSpPr/>
          <p:nvPr/>
        </p:nvSpPr>
        <p:spPr>
          <a:xfrm>
            <a:off x="6096000" y="3674036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A81878-D0C2-94F1-B660-A411C2F03F1D}"/>
              </a:ext>
            </a:extLst>
          </p:cNvPr>
          <p:cNvSpPr/>
          <p:nvPr/>
        </p:nvSpPr>
        <p:spPr>
          <a:xfrm>
            <a:off x="3623235" y="428813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EEA621-6F57-5A48-33D8-33B67E194694}"/>
              </a:ext>
            </a:extLst>
          </p:cNvPr>
          <p:cNvSpPr/>
          <p:nvPr/>
        </p:nvSpPr>
        <p:spPr>
          <a:xfrm>
            <a:off x="9926916" y="367554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DED092-D9AF-9295-4213-8116A898596A}"/>
              </a:ext>
            </a:extLst>
          </p:cNvPr>
          <p:cNvSpPr/>
          <p:nvPr/>
        </p:nvSpPr>
        <p:spPr>
          <a:xfrm>
            <a:off x="3937000" y="5216041"/>
            <a:ext cx="508000" cy="50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637DC-A7A5-EBD1-1D9D-AAC75D0A0667}"/>
              </a:ext>
            </a:extLst>
          </p:cNvPr>
          <p:cNvSpPr/>
          <p:nvPr/>
        </p:nvSpPr>
        <p:spPr>
          <a:xfrm>
            <a:off x="8742082" y="3479369"/>
            <a:ext cx="508000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7DCAF5-CEAB-3691-FDC7-EAF05B946A22}"/>
              </a:ext>
            </a:extLst>
          </p:cNvPr>
          <p:cNvSpPr/>
          <p:nvPr/>
        </p:nvSpPr>
        <p:spPr>
          <a:xfrm>
            <a:off x="10158708" y="4651467"/>
            <a:ext cx="508000" cy="50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12DEF7-0922-4D7D-3A5E-9085EF56389A}"/>
              </a:ext>
            </a:extLst>
          </p:cNvPr>
          <p:cNvSpPr/>
          <p:nvPr/>
        </p:nvSpPr>
        <p:spPr>
          <a:xfrm>
            <a:off x="2121643" y="2357718"/>
            <a:ext cx="508000" cy="5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38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2563-FA40-51AD-D429-4F36B778B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C98DC54-8D07-E46C-29D7-7A695718C014}"/>
              </a:ext>
            </a:extLst>
          </p:cNvPr>
          <p:cNvSpPr/>
          <p:nvPr/>
        </p:nvSpPr>
        <p:spPr>
          <a:xfrm>
            <a:off x="639479" y="1362636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446825-7659-6180-D5AB-E8A84C2B4BAC}"/>
              </a:ext>
            </a:extLst>
          </p:cNvPr>
          <p:cNvSpPr/>
          <p:nvPr/>
        </p:nvSpPr>
        <p:spPr>
          <a:xfrm>
            <a:off x="3572435" y="2931459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1802-E9A9-DCC7-F6CF-EFA292B174EF}"/>
              </a:ext>
            </a:extLst>
          </p:cNvPr>
          <p:cNvSpPr/>
          <p:nvPr/>
        </p:nvSpPr>
        <p:spPr>
          <a:xfrm>
            <a:off x="7005917" y="1038413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6CDFB2-E6F9-1B61-4348-806E3B07C9C5}"/>
              </a:ext>
            </a:extLst>
          </p:cNvPr>
          <p:cNvSpPr/>
          <p:nvPr/>
        </p:nvSpPr>
        <p:spPr>
          <a:xfrm>
            <a:off x="9533965" y="3033059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586261-214C-B89F-85AB-E98BF02886DC}"/>
              </a:ext>
            </a:extLst>
          </p:cNvPr>
          <p:cNvSpPr/>
          <p:nvPr/>
        </p:nvSpPr>
        <p:spPr>
          <a:xfrm>
            <a:off x="639478" y="4923118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039AD4-0390-4183-5900-28AD01651204}"/>
              </a:ext>
            </a:extLst>
          </p:cNvPr>
          <p:cNvSpPr/>
          <p:nvPr/>
        </p:nvSpPr>
        <p:spPr>
          <a:xfrm>
            <a:off x="9562357" y="5420659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F3AC0B-C7A7-B940-C376-FF12B85532D0}"/>
              </a:ext>
            </a:extLst>
          </p:cNvPr>
          <p:cNvSpPr/>
          <p:nvPr/>
        </p:nvSpPr>
        <p:spPr>
          <a:xfrm>
            <a:off x="6096000" y="3674036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326376-404A-7B60-DEAA-3C0312157D78}"/>
              </a:ext>
            </a:extLst>
          </p:cNvPr>
          <p:cNvSpPr/>
          <p:nvPr/>
        </p:nvSpPr>
        <p:spPr>
          <a:xfrm>
            <a:off x="3623235" y="428813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3FA786-0452-B176-7D12-172132F8A52F}"/>
              </a:ext>
            </a:extLst>
          </p:cNvPr>
          <p:cNvSpPr/>
          <p:nvPr/>
        </p:nvSpPr>
        <p:spPr>
          <a:xfrm>
            <a:off x="9926916" y="367554"/>
            <a:ext cx="1990165" cy="995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심판이</a:t>
            </a:r>
            <a:r>
              <a:rPr kumimoji="1" lang="ko-KR" altLang="en-US" dirty="0"/>
              <a:t> 직접 입력할 텍스트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31DD7C-0E9A-BED6-911E-E5F05B9A9AE7}"/>
              </a:ext>
            </a:extLst>
          </p:cNvPr>
          <p:cNvSpPr/>
          <p:nvPr/>
        </p:nvSpPr>
        <p:spPr>
          <a:xfrm>
            <a:off x="3937000" y="5216041"/>
            <a:ext cx="508000" cy="50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B91A20-E5A7-96FB-21B2-8ABBA715E6AF}"/>
              </a:ext>
            </a:extLst>
          </p:cNvPr>
          <p:cNvSpPr/>
          <p:nvPr/>
        </p:nvSpPr>
        <p:spPr>
          <a:xfrm>
            <a:off x="8742082" y="3479369"/>
            <a:ext cx="508000" cy="5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1A7D2B-84A6-8A8D-493B-B7A0EF21CBC6}"/>
              </a:ext>
            </a:extLst>
          </p:cNvPr>
          <p:cNvSpPr/>
          <p:nvPr/>
        </p:nvSpPr>
        <p:spPr>
          <a:xfrm>
            <a:off x="10158708" y="4651467"/>
            <a:ext cx="508000" cy="50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ACEC89-E342-A123-1B99-B63D7719B22B}"/>
              </a:ext>
            </a:extLst>
          </p:cNvPr>
          <p:cNvSpPr/>
          <p:nvPr/>
        </p:nvSpPr>
        <p:spPr>
          <a:xfrm>
            <a:off x="2121642" y="2357717"/>
            <a:ext cx="3491757" cy="34917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dirty="0"/>
              <a:t>정답</a:t>
            </a:r>
            <a:r>
              <a:rPr kumimoji="1" lang="en-US" altLang="ko-Kore-KR" sz="5400" dirty="0"/>
              <a:t>!</a:t>
            </a:r>
            <a:endParaRPr kumimoji="1" lang="ko-Kore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2634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177</Words>
  <Application>Microsoft Macintosh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배 성호</dc:creator>
  <cp:lastModifiedBy>배 성호</cp:lastModifiedBy>
  <cp:revision>1</cp:revision>
  <dcterms:created xsi:type="dcterms:W3CDTF">2025-02-21T10:42:32Z</dcterms:created>
  <dcterms:modified xsi:type="dcterms:W3CDTF">2025-02-21T11:47:12Z</dcterms:modified>
</cp:coreProperties>
</file>