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6"/>
  </p:notesMasterIdLst>
  <p:sldIdLst>
    <p:sldId id="256" r:id="rId5"/>
  </p:sldIdLst>
  <p:sldSz cx="40233600" cy="30175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52" userDrawn="1">
          <p15:clr>
            <a:srgbClr val="A4A3A4"/>
          </p15:clr>
        </p15:guide>
        <p15:guide id="2" pos="1267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ix7FNIcmMB+rz7lusIuLNf+WFR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B5E6"/>
    <a:srgbClr val="004B98"/>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8FC71-8ABF-4A3E-917F-F125EA4680C3}" v="8" dt="2022-04-06T19:05:59.760"/>
    <p1510:client id="{BFBAE6BD-0E99-4A56-9E6F-30E55A15FC18}" v="1009" dt="2022-03-29T21:00:41.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5" autoAdjust="0"/>
    <p:restoredTop sz="94694"/>
  </p:normalViewPr>
  <p:slideViewPr>
    <p:cSldViewPr snapToGrid="0">
      <p:cViewPr varScale="1">
        <p:scale>
          <a:sx n="25" d="100"/>
          <a:sy n="25" d="100"/>
        </p:scale>
        <p:origin x="2028" y="96"/>
      </p:cViewPr>
      <p:guideLst>
        <p:guide orient="horz" pos="9552"/>
        <p:guide pos="12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Fadden, Jennifer" userId="S::mcfaddenj@etown.edu::e9c2c7ca-aa67-472c-97eb-b5fc4c450cfd" providerId="AD" clId="Web-{03F8FC71-8ABF-4A3E-917F-F125EA4680C3}"/>
    <pc:docChg chg="modSld">
      <pc:chgData name="McFadden, Jennifer" userId="S::mcfaddenj@etown.edu::e9c2c7ca-aa67-472c-97eb-b5fc4c450cfd" providerId="AD" clId="Web-{03F8FC71-8ABF-4A3E-917F-F125EA4680C3}" dt="2022-04-06T19:05:59.744" v="3" actId="20577"/>
      <pc:docMkLst>
        <pc:docMk/>
      </pc:docMkLst>
      <pc:sldChg chg="modSp">
        <pc:chgData name="McFadden, Jennifer" userId="S::mcfaddenj@etown.edu::e9c2c7ca-aa67-472c-97eb-b5fc4c450cfd" providerId="AD" clId="Web-{03F8FC71-8ABF-4A3E-917F-F125EA4680C3}" dt="2022-04-06T19:05:59.744" v="3" actId="20577"/>
        <pc:sldMkLst>
          <pc:docMk/>
          <pc:sldMk cId="0" sldId="256"/>
        </pc:sldMkLst>
        <pc:spChg chg="mod">
          <ac:chgData name="McFadden, Jennifer" userId="S::mcfaddenj@etown.edu::e9c2c7ca-aa67-472c-97eb-b5fc4c450cfd" providerId="AD" clId="Web-{03F8FC71-8ABF-4A3E-917F-F125EA4680C3}" dt="2022-04-06T19:05:59.744" v="3" actId="20577"/>
          <ac:spMkLst>
            <pc:docMk/>
            <pc:sldMk cId="0" sldId="256"/>
            <ac:spMk id="91" creationId="{00000000-0000-0000-0000-000000000000}"/>
          </ac:spMkLst>
        </pc:spChg>
      </pc:sldChg>
    </pc:docChg>
  </pc:docChgLst>
  <pc:docChgLst>
    <pc:chgData name="Brinton, Mark" userId="1743882f-4864-4576-9543-7b540d61388a" providerId="ADAL" clId="{9A02E333-1DC9-4169-ACF6-F71C31A83734}"/>
    <pc:docChg chg="undo redo custSel modSld">
      <pc:chgData name="Brinton, Mark" userId="1743882f-4864-4576-9543-7b540d61388a" providerId="ADAL" clId="{9A02E333-1DC9-4169-ACF6-F71C31A83734}" dt="2022-03-29T21:00:41.885" v="1006" actId="1076"/>
      <pc:docMkLst>
        <pc:docMk/>
      </pc:docMkLst>
      <pc:sldChg chg="addSp delSp modSp">
        <pc:chgData name="Brinton, Mark" userId="1743882f-4864-4576-9543-7b540d61388a" providerId="ADAL" clId="{9A02E333-1DC9-4169-ACF6-F71C31A83734}" dt="2022-03-29T21:00:41.885" v="1006" actId="1076"/>
        <pc:sldMkLst>
          <pc:docMk/>
          <pc:sldMk cId="0" sldId="256"/>
        </pc:sldMkLst>
        <pc:spChg chg="add mod">
          <ac:chgData name="Brinton, Mark" userId="1743882f-4864-4576-9543-7b540d61388a" providerId="ADAL" clId="{9A02E333-1DC9-4169-ACF6-F71C31A83734}" dt="2022-03-29T20:53:04.994" v="867" actId="1076"/>
          <ac:spMkLst>
            <pc:docMk/>
            <pc:sldMk cId="0" sldId="256"/>
            <ac:spMk id="43" creationId="{D75FED7F-FC06-48F4-8A14-A231A595924B}"/>
          </ac:spMkLst>
        </pc:spChg>
        <pc:spChg chg="add mod">
          <ac:chgData name="Brinton, Mark" userId="1743882f-4864-4576-9543-7b540d61388a" providerId="ADAL" clId="{9A02E333-1DC9-4169-ACF6-F71C31A83734}" dt="2022-03-29T21:00:40.878" v="1004" actId="1076"/>
          <ac:spMkLst>
            <pc:docMk/>
            <pc:sldMk cId="0" sldId="256"/>
            <ac:spMk id="47" creationId="{C2E57207-FAFE-406C-AB31-645654622F71}"/>
          </ac:spMkLst>
        </pc:spChg>
        <pc:spChg chg="add del mod topLvl">
          <ac:chgData name="Brinton, Mark" userId="1743882f-4864-4576-9543-7b540d61388a" providerId="ADAL" clId="{9A02E333-1DC9-4169-ACF6-F71C31A83734}" dt="2022-03-29T20:42:43.389" v="763" actId="478"/>
          <ac:spMkLst>
            <pc:docMk/>
            <pc:sldMk cId="0" sldId="256"/>
            <ac:spMk id="49" creationId="{52FDAAE6-7574-4776-B68D-8DAFC46386BE}"/>
          </ac:spMkLst>
        </pc:spChg>
        <pc:spChg chg="add mod topLvl">
          <ac:chgData name="Brinton, Mark" userId="1743882f-4864-4576-9543-7b540d61388a" providerId="ADAL" clId="{9A02E333-1DC9-4169-ACF6-F71C31A83734}" dt="2022-03-29T20:47:09.172" v="827" actId="164"/>
          <ac:spMkLst>
            <pc:docMk/>
            <pc:sldMk cId="0" sldId="256"/>
            <ac:spMk id="50" creationId="{154ACC7B-7B3F-4DF6-9DD6-61BBD08D3E06}"/>
          </ac:spMkLst>
        </pc:spChg>
        <pc:spChg chg="mod">
          <ac:chgData name="Brinton, Mark" userId="1743882f-4864-4576-9543-7b540d61388a" providerId="ADAL" clId="{9A02E333-1DC9-4169-ACF6-F71C31A83734}" dt="2022-03-29T20:42:17.404" v="757" actId="20577"/>
          <ac:spMkLst>
            <pc:docMk/>
            <pc:sldMk cId="0" sldId="256"/>
            <ac:spMk id="59" creationId="{C313050F-B978-DB4B-BBC7-B01592F95465}"/>
          </ac:spMkLst>
        </pc:spChg>
        <pc:spChg chg="mod">
          <ac:chgData name="Brinton, Mark" userId="1743882f-4864-4576-9543-7b540d61388a" providerId="ADAL" clId="{9A02E333-1DC9-4169-ACF6-F71C31A83734}" dt="2022-03-29T20:51:13.889" v="859" actId="1076"/>
          <ac:spMkLst>
            <pc:docMk/>
            <pc:sldMk cId="0" sldId="256"/>
            <ac:spMk id="60" creationId="{7806F10B-D2B0-5E49-99C9-EDF36206F7DE}"/>
          </ac:spMkLst>
        </pc:spChg>
        <pc:spChg chg="add mod ord">
          <ac:chgData name="Brinton, Mark" userId="1743882f-4864-4576-9543-7b540d61388a" providerId="ADAL" clId="{9A02E333-1DC9-4169-ACF6-F71C31A83734}" dt="2022-03-29T20:47:09.172" v="827" actId="164"/>
          <ac:spMkLst>
            <pc:docMk/>
            <pc:sldMk cId="0" sldId="256"/>
            <ac:spMk id="61" creationId="{3B6B9DFA-AC8A-4289-8C35-DA61D004B143}"/>
          </ac:spMkLst>
        </pc:spChg>
        <pc:spChg chg="del">
          <ac:chgData name="Brinton, Mark" userId="1743882f-4864-4576-9543-7b540d61388a" providerId="ADAL" clId="{9A02E333-1DC9-4169-ACF6-F71C31A83734}" dt="2022-03-29T20:28:25.693" v="296" actId="478"/>
          <ac:spMkLst>
            <pc:docMk/>
            <pc:sldMk cId="0" sldId="256"/>
            <ac:spMk id="89" creationId="{00000000-0000-0000-0000-000000000000}"/>
          </ac:spMkLst>
        </pc:spChg>
        <pc:spChg chg="mod">
          <ac:chgData name="Brinton, Mark" userId="1743882f-4864-4576-9543-7b540d61388a" providerId="ADAL" clId="{9A02E333-1DC9-4169-ACF6-F71C31A83734}" dt="2022-03-29T20:54:14.599" v="924" actId="6549"/>
          <ac:spMkLst>
            <pc:docMk/>
            <pc:sldMk cId="0" sldId="256"/>
            <ac:spMk id="91" creationId="{00000000-0000-0000-0000-000000000000}"/>
          </ac:spMkLst>
        </pc:spChg>
        <pc:spChg chg="mod">
          <ac:chgData name="Brinton, Mark" userId="1743882f-4864-4576-9543-7b540d61388a" providerId="ADAL" clId="{9A02E333-1DC9-4169-ACF6-F71C31A83734}" dt="2022-03-29T20:49:19.784" v="845" actId="1076"/>
          <ac:spMkLst>
            <pc:docMk/>
            <pc:sldMk cId="0" sldId="256"/>
            <ac:spMk id="95" creationId="{00000000-0000-0000-0000-000000000000}"/>
          </ac:spMkLst>
        </pc:spChg>
        <pc:spChg chg="mod">
          <ac:chgData name="Brinton, Mark" userId="1743882f-4864-4576-9543-7b540d61388a" providerId="ADAL" clId="{9A02E333-1DC9-4169-ACF6-F71C31A83734}" dt="2022-03-29T20:32:47.726" v="391" actId="1076"/>
          <ac:spMkLst>
            <pc:docMk/>
            <pc:sldMk cId="0" sldId="256"/>
            <ac:spMk id="97" creationId="{00000000-0000-0000-0000-000000000000}"/>
          </ac:spMkLst>
        </pc:spChg>
        <pc:spChg chg="del">
          <ac:chgData name="Brinton, Mark" userId="1743882f-4864-4576-9543-7b540d61388a" providerId="ADAL" clId="{9A02E333-1DC9-4169-ACF6-F71C31A83734}" dt="2022-03-29T20:26:17.936" v="254" actId="478"/>
          <ac:spMkLst>
            <pc:docMk/>
            <pc:sldMk cId="0" sldId="256"/>
            <ac:spMk id="99" creationId="{00000000-0000-0000-0000-000000000000}"/>
          </ac:spMkLst>
        </pc:spChg>
        <pc:spChg chg="del">
          <ac:chgData name="Brinton, Mark" userId="1743882f-4864-4576-9543-7b540d61388a" providerId="ADAL" clId="{9A02E333-1DC9-4169-ACF6-F71C31A83734}" dt="2022-03-29T20:27:15.901" v="263" actId="478"/>
          <ac:spMkLst>
            <pc:docMk/>
            <pc:sldMk cId="0" sldId="256"/>
            <ac:spMk id="102" creationId="{00000000-0000-0000-0000-000000000000}"/>
          </ac:spMkLst>
        </pc:spChg>
        <pc:spChg chg="del">
          <ac:chgData name="Brinton, Mark" userId="1743882f-4864-4576-9543-7b540d61388a" providerId="ADAL" clId="{9A02E333-1DC9-4169-ACF6-F71C31A83734}" dt="2022-03-29T20:27:13.477" v="262" actId="478"/>
          <ac:spMkLst>
            <pc:docMk/>
            <pc:sldMk cId="0" sldId="256"/>
            <ac:spMk id="104" creationId="{00000000-0000-0000-0000-000000000000}"/>
          </ac:spMkLst>
        </pc:spChg>
        <pc:spChg chg="mod">
          <ac:chgData name="Brinton, Mark" userId="1743882f-4864-4576-9543-7b540d61388a" providerId="ADAL" clId="{9A02E333-1DC9-4169-ACF6-F71C31A83734}" dt="2022-03-29T20:48:36.252" v="839" actId="14100"/>
          <ac:spMkLst>
            <pc:docMk/>
            <pc:sldMk cId="0" sldId="256"/>
            <ac:spMk id="105" creationId="{00000000-0000-0000-0000-000000000000}"/>
          </ac:spMkLst>
        </pc:spChg>
        <pc:spChg chg="mod">
          <ac:chgData name="Brinton, Mark" userId="1743882f-4864-4576-9543-7b540d61388a" providerId="ADAL" clId="{9A02E333-1DC9-4169-ACF6-F71C31A83734}" dt="2022-03-29T20:49:54.232" v="856" actId="1076"/>
          <ac:spMkLst>
            <pc:docMk/>
            <pc:sldMk cId="0" sldId="256"/>
            <ac:spMk id="107" creationId="{00000000-0000-0000-0000-000000000000}"/>
          </ac:spMkLst>
        </pc:spChg>
        <pc:spChg chg="del mod">
          <ac:chgData name="Brinton, Mark" userId="1743882f-4864-4576-9543-7b540d61388a" providerId="ADAL" clId="{9A02E333-1DC9-4169-ACF6-F71C31A83734}" dt="2022-03-29T20:32:29.511" v="386" actId="478"/>
          <ac:spMkLst>
            <pc:docMk/>
            <pc:sldMk cId="0" sldId="256"/>
            <ac:spMk id="109" creationId="{00000000-0000-0000-0000-000000000000}"/>
          </ac:spMkLst>
        </pc:spChg>
        <pc:spChg chg="mod">
          <ac:chgData name="Brinton, Mark" userId="1743882f-4864-4576-9543-7b540d61388a" providerId="ADAL" clId="{9A02E333-1DC9-4169-ACF6-F71C31A83734}" dt="2022-03-29T20:45:17.245" v="773" actId="164"/>
          <ac:spMkLst>
            <pc:docMk/>
            <pc:sldMk cId="0" sldId="256"/>
            <ac:spMk id="110" creationId="{00000000-0000-0000-0000-000000000000}"/>
          </ac:spMkLst>
        </pc:spChg>
        <pc:spChg chg="mod">
          <ac:chgData name="Brinton, Mark" userId="1743882f-4864-4576-9543-7b540d61388a" providerId="ADAL" clId="{9A02E333-1DC9-4169-ACF6-F71C31A83734}" dt="2022-03-29T20:49:57.288" v="857" actId="1076"/>
          <ac:spMkLst>
            <pc:docMk/>
            <pc:sldMk cId="0" sldId="256"/>
            <ac:spMk id="112" creationId="{00000000-0000-0000-0000-000000000000}"/>
          </ac:spMkLst>
        </pc:spChg>
        <pc:spChg chg="del mod">
          <ac:chgData name="Brinton, Mark" userId="1743882f-4864-4576-9543-7b540d61388a" providerId="ADAL" clId="{9A02E333-1DC9-4169-ACF6-F71C31A83734}" dt="2022-03-29T20:37:47.389" v="641" actId="478"/>
          <ac:spMkLst>
            <pc:docMk/>
            <pc:sldMk cId="0" sldId="256"/>
            <ac:spMk id="114" creationId="{00000000-0000-0000-0000-000000000000}"/>
          </ac:spMkLst>
        </pc:spChg>
        <pc:spChg chg="mod">
          <ac:chgData name="Brinton, Mark" userId="1743882f-4864-4576-9543-7b540d61388a" providerId="ADAL" clId="{9A02E333-1DC9-4169-ACF6-F71C31A83734}" dt="2022-03-29T20:48:44.092" v="840" actId="14100"/>
          <ac:spMkLst>
            <pc:docMk/>
            <pc:sldMk cId="0" sldId="256"/>
            <ac:spMk id="116" creationId="{00000000-0000-0000-0000-000000000000}"/>
          </ac:spMkLst>
        </pc:spChg>
        <pc:spChg chg="mod">
          <ac:chgData name="Brinton, Mark" userId="1743882f-4864-4576-9543-7b540d61388a" providerId="ADAL" clId="{9A02E333-1DC9-4169-ACF6-F71C31A83734}" dt="2022-03-29T20:50:05.600" v="858" actId="1076"/>
          <ac:spMkLst>
            <pc:docMk/>
            <pc:sldMk cId="0" sldId="256"/>
            <ac:spMk id="118" creationId="{00000000-0000-0000-0000-000000000000}"/>
          </ac:spMkLst>
        </pc:spChg>
        <pc:spChg chg="del">
          <ac:chgData name="Brinton, Mark" userId="1743882f-4864-4576-9543-7b540d61388a" providerId="ADAL" clId="{9A02E333-1DC9-4169-ACF6-F71C31A83734}" dt="2022-03-29T20:30:02.685" v="345" actId="478"/>
          <ac:spMkLst>
            <pc:docMk/>
            <pc:sldMk cId="0" sldId="256"/>
            <ac:spMk id="120" creationId="{00000000-0000-0000-0000-000000000000}"/>
          </ac:spMkLst>
        </pc:spChg>
        <pc:spChg chg="del">
          <ac:chgData name="Brinton, Mark" userId="1743882f-4864-4576-9543-7b540d61388a" providerId="ADAL" clId="{9A02E333-1DC9-4169-ACF6-F71C31A83734}" dt="2022-03-29T20:30:07.036" v="348" actId="478"/>
          <ac:spMkLst>
            <pc:docMk/>
            <pc:sldMk cId="0" sldId="256"/>
            <ac:spMk id="121" creationId="{00000000-0000-0000-0000-000000000000}"/>
          </ac:spMkLst>
        </pc:spChg>
        <pc:spChg chg="mod">
          <ac:chgData name="Brinton, Mark" userId="1743882f-4864-4576-9543-7b540d61388a" providerId="ADAL" clId="{9A02E333-1DC9-4169-ACF6-F71C31A83734}" dt="2022-03-29T20:49:42.100" v="848" actId="14100"/>
          <ac:spMkLst>
            <pc:docMk/>
            <pc:sldMk cId="0" sldId="256"/>
            <ac:spMk id="122" creationId="{00000000-0000-0000-0000-000000000000}"/>
          </ac:spMkLst>
        </pc:spChg>
        <pc:spChg chg="mod">
          <ac:chgData name="Brinton, Mark" userId="1743882f-4864-4576-9543-7b540d61388a" providerId="ADAL" clId="{9A02E333-1DC9-4169-ACF6-F71C31A83734}" dt="2022-03-29T20:45:54.812" v="781" actId="164"/>
          <ac:spMkLst>
            <pc:docMk/>
            <pc:sldMk cId="0" sldId="256"/>
            <ac:spMk id="124" creationId="{00000000-0000-0000-0000-000000000000}"/>
          </ac:spMkLst>
        </pc:spChg>
        <pc:spChg chg="del mod">
          <ac:chgData name="Brinton, Mark" userId="1743882f-4864-4576-9543-7b540d61388a" providerId="ADAL" clId="{9A02E333-1DC9-4169-ACF6-F71C31A83734}" dt="2022-03-29T20:40:07.323" v="736" actId="478"/>
          <ac:spMkLst>
            <pc:docMk/>
            <pc:sldMk cId="0" sldId="256"/>
            <ac:spMk id="126" creationId="{00000000-0000-0000-0000-000000000000}"/>
          </ac:spMkLst>
        </pc:spChg>
        <pc:spChg chg="del mod">
          <ac:chgData name="Brinton, Mark" userId="1743882f-4864-4576-9543-7b540d61388a" providerId="ADAL" clId="{9A02E333-1DC9-4169-ACF6-F71C31A83734}" dt="2022-03-29T20:40:10.174" v="738" actId="478"/>
          <ac:spMkLst>
            <pc:docMk/>
            <pc:sldMk cId="0" sldId="256"/>
            <ac:spMk id="127" creationId="{00000000-0000-0000-0000-000000000000}"/>
          </ac:spMkLst>
        </pc:spChg>
        <pc:spChg chg="mod ord">
          <ac:chgData name="Brinton, Mark" userId="1743882f-4864-4576-9543-7b540d61388a" providerId="ADAL" clId="{9A02E333-1DC9-4169-ACF6-F71C31A83734}" dt="2022-03-29T21:00:41.885" v="1006" actId="1076"/>
          <ac:spMkLst>
            <pc:docMk/>
            <pc:sldMk cId="0" sldId="256"/>
            <ac:spMk id="128" creationId="{00000000-0000-0000-0000-000000000000}"/>
          </ac:spMkLst>
        </pc:spChg>
        <pc:spChg chg="del">
          <ac:chgData name="Brinton, Mark" userId="1743882f-4864-4576-9543-7b540d61388a" providerId="ADAL" clId="{9A02E333-1DC9-4169-ACF6-F71C31A83734}" dt="2022-03-29T20:29:55.351" v="343" actId="478"/>
          <ac:spMkLst>
            <pc:docMk/>
            <pc:sldMk cId="0" sldId="256"/>
            <ac:spMk id="130" creationId="{00000000-0000-0000-0000-000000000000}"/>
          </ac:spMkLst>
        </pc:spChg>
        <pc:spChg chg="del">
          <ac:chgData name="Brinton, Mark" userId="1743882f-4864-4576-9543-7b540d61388a" providerId="ADAL" clId="{9A02E333-1DC9-4169-ACF6-F71C31A83734}" dt="2022-03-29T20:30:03.999" v="346" actId="478"/>
          <ac:spMkLst>
            <pc:docMk/>
            <pc:sldMk cId="0" sldId="256"/>
            <ac:spMk id="131" creationId="{00000000-0000-0000-0000-000000000000}"/>
          </ac:spMkLst>
        </pc:spChg>
        <pc:spChg chg="del">
          <ac:chgData name="Brinton, Mark" userId="1743882f-4864-4576-9543-7b540d61388a" providerId="ADAL" clId="{9A02E333-1DC9-4169-ACF6-F71C31A83734}" dt="2022-03-29T20:30:09.055" v="349" actId="478"/>
          <ac:spMkLst>
            <pc:docMk/>
            <pc:sldMk cId="0" sldId="256"/>
            <ac:spMk id="133" creationId="{00000000-0000-0000-0000-000000000000}"/>
          </ac:spMkLst>
        </pc:spChg>
        <pc:spChg chg="del">
          <ac:chgData name="Brinton, Mark" userId="1743882f-4864-4576-9543-7b540d61388a" providerId="ADAL" clId="{9A02E333-1DC9-4169-ACF6-F71C31A83734}" dt="2022-03-29T20:30:11.623" v="351" actId="478"/>
          <ac:spMkLst>
            <pc:docMk/>
            <pc:sldMk cId="0" sldId="256"/>
            <ac:spMk id="134" creationId="{00000000-0000-0000-0000-000000000000}"/>
          </ac:spMkLst>
        </pc:spChg>
        <pc:spChg chg="del">
          <ac:chgData name="Brinton, Mark" userId="1743882f-4864-4576-9543-7b540d61388a" providerId="ADAL" clId="{9A02E333-1DC9-4169-ACF6-F71C31A83734}" dt="2022-03-29T20:32:33.849" v="389" actId="478"/>
          <ac:spMkLst>
            <pc:docMk/>
            <pc:sldMk cId="0" sldId="256"/>
            <ac:spMk id="137" creationId="{00000000-0000-0000-0000-000000000000}"/>
          </ac:spMkLst>
        </pc:spChg>
        <pc:spChg chg="del">
          <ac:chgData name="Brinton, Mark" userId="1743882f-4864-4576-9543-7b540d61388a" providerId="ADAL" clId="{9A02E333-1DC9-4169-ACF6-F71C31A83734}" dt="2022-03-29T20:32:32.456" v="388" actId="478"/>
          <ac:spMkLst>
            <pc:docMk/>
            <pc:sldMk cId="0" sldId="256"/>
            <ac:spMk id="138" creationId="{00000000-0000-0000-0000-000000000000}"/>
          </ac:spMkLst>
        </pc:spChg>
        <pc:grpChg chg="add mod">
          <ac:chgData name="Brinton, Mark" userId="1743882f-4864-4576-9543-7b540d61388a" providerId="ADAL" clId="{9A02E333-1DC9-4169-ACF6-F71C31A83734}" dt="2022-03-29T21:00:34.630" v="995" actId="1076"/>
          <ac:grpSpMkLst>
            <pc:docMk/>
            <pc:sldMk cId="0" sldId="256"/>
            <ac:grpSpMk id="2" creationId="{849793CB-F055-4A54-B769-942FC2C05512}"/>
          </ac:grpSpMkLst>
        </pc:grpChg>
        <pc:grpChg chg="add mod">
          <ac:chgData name="Brinton, Mark" userId="1743882f-4864-4576-9543-7b540d61388a" providerId="ADAL" clId="{9A02E333-1DC9-4169-ACF6-F71C31A83734}" dt="2022-03-29T20:48:56.384" v="842" actId="1076"/>
          <ac:grpSpMkLst>
            <pc:docMk/>
            <pc:sldMk cId="0" sldId="256"/>
            <ac:grpSpMk id="3" creationId="{73D2E8B8-0E4D-48D6-A3AD-CC17AD87B12C}"/>
          </ac:grpSpMkLst>
        </pc:grpChg>
        <pc:grpChg chg="add mod">
          <ac:chgData name="Brinton, Mark" userId="1743882f-4864-4576-9543-7b540d61388a" providerId="ADAL" clId="{9A02E333-1DC9-4169-ACF6-F71C31A83734}" dt="2022-03-29T20:45:29.940" v="775" actId="164"/>
          <ac:grpSpMkLst>
            <pc:docMk/>
            <pc:sldMk cId="0" sldId="256"/>
            <ac:grpSpMk id="4" creationId="{144064C1-2A5E-48F3-B2DC-321BFAF2AC61}"/>
          </ac:grpSpMkLst>
        </pc:grpChg>
        <pc:grpChg chg="add del mod">
          <ac:chgData name="Brinton, Mark" userId="1743882f-4864-4576-9543-7b540d61388a" providerId="ADAL" clId="{9A02E333-1DC9-4169-ACF6-F71C31A83734}" dt="2022-03-29T20:42:43.389" v="763" actId="478"/>
          <ac:grpSpMkLst>
            <pc:docMk/>
            <pc:sldMk cId="0" sldId="256"/>
            <ac:grpSpMk id="5" creationId="{18B2F199-023D-426A-A747-1BB5D98497E1}"/>
          </ac:grpSpMkLst>
        </pc:grpChg>
        <pc:grpChg chg="add mod">
          <ac:chgData name="Brinton, Mark" userId="1743882f-4864-4576-9543-7b540d61388a" providerId="ADAL" clId="{9A02E333-1DC9-4169-ACF6-F71C31A83734}" dt="2022-03-29T21:00:35.031" v="997" actId="14100"/>
          <ac:grpSpMkLst>
            <pc:docMk/>
            <pc:sldMk cId="0" sldId="256"/>
            <ac:grpSpMk id="6" creationId="{D8CC4252-8D78-4CBA-B8DC-30DA608CCB3B}"/>
          </ac:grpSpMkLst>
        </pc:grpChg>
        <pc:grpChg chg="add mod">
          <ac:chgData name="Brinton, Mark" userId="1743882f-4864-4576-9543-7b540d61388a" providerId="ADAL" clId="{9A02E333-1DC9-4169-ACF6-F71C31A83734}" dt="2022-03-29T21:00:35.388" v="998" actId="14100"/>
          <ac:grpSpMkLst>
            <pc:docMk/>
            <pc:sldMk cId="0" sldId="256"/>
            <ac:grpSpMk id="7" creationId="{2F893CC6-B178-46F0-9C23-D73223BD672C}"/>
          </ac:grpSpMkLst>
        </pc:grpChg>
        <pc:grpChg chg="add mod">
          <ac:chgData name="Brinton, Mark" userId="1743882f-4864-4576-9543-7b540d61388a" providerId="ADAL" clId="{9A02E333-1DC9-4169-ACF6-F71C31A83734}" dt="2022-03-29T21:00:34.270" v="993" actId="1076"/>
          <ac:grpSpMkLst>
            <pc:docMk/>
            <pc:sldMk cId="0" sldId="256"/>
            <ac:grpSpMk id="8" creationId="{0D9BAD30-3815-4111-9476-3AE3B485A5F7}"/>
          </ac:grpSpMkLst>
        </pc:grpChg>
        <pc:grpChg chg="add mod">
          <ac:chgData name="Brinton, Mark" userId="1743882f-4864-4576-9543-7b540d61388a" providerId="ADAL" clId="{9A02E333-1DC9-4169-ACF6-F71C31A83734}" dt="2022-03-29T21:00:34.094" v="992" actId="14100"/>
          <ac:grpSpMkLst>
            <pc:docMk/>
            <pc:sldMk cId="0" sldId="256"/>
            <ac:grpSpMk id="9" creationId="{2B4B0236-42AC-4A84-A04B-ACB13DC733B4}"/>
          </ac:grpSpMkLst>
        </pc:grpChg>
        <pc:picChg chg="add mod">
          <ac:chgData name="Brinton, Mark" userId="1743882f-4864-4576-9543-7b540d61388a" providerId="ADAL" clId="{9A02E333-1DC9-4169-ACF6-F71C31A83734}" dt="2022-03-29T21:00:41.340" v="1005" actId="1076"/>
          <ac:picMkLst>
            <pc:docMk/>
            <pc:sldMk cId="0" sldId="256"/>
            <ac:picMk id="48" creationId="{3C26B70B-1E3A-42DC-A108-4C7A20ABE548}"/>
          </ac:picMkLst>
        </pc:picChg>
        <pc:picChg chg="del">
          <ac:chgData name="Brinton, Mark" userId="1743882f-4864-4576-9543-7b540d61388a" providerId="ADAL" clId="{9A02E333-1DC9-4169-ACF6-F71C31A83734}" dt="2022-03-29T20:30:01.112" v="344" actId="478"/>
          <ac:picMkLst>
            <pc:docMk/>
            <pc:sldMk cId="0" sldId="256"/>
            <ac:picMk id="129" creationId="{00000000-0000-0000-0000-000000000000}"/>
          </ac:picMkLst>
        </pc:picChg>
        <pc:picChg chg="del">
          <ac:chgData name="Brinton, Mark" userId="1743882f-4864-4576-9543-7b540d61388a" providerId="ADAL" clId="{9A02E333-1DC9-4169-ACF6-F71C31A83734}" dt="2022-03-29T20:30:04.806" v="347" actId="478"/>
          <ac:picMkLst>
            <pc:docMk/>
            <pc:sldMk cId="0" sldId="256"/>
            <ac:picMk id="132" creationId="{00000000-0000-0000-0000-000000000000}"/>
          </ac:picMkLst>
        </pc:picChg>
        <pc:picChg chg="del">
          <ac:chgData name="Brinton, Mark" userId="1743882f-4864-4576-9543-7b540d61388a" providerId="ADAL" clId="{9A02E333-1DC9-4169-ACF6-F71C31A83734}" dt="2022-03-29T20:30:09.903" v="350" actId="478"/>
          <ac:picMkLst>
            <pc:docMk/>
            <pc:sldMk cId="0" sldId="256"/>
            <ac:picMk id="135" creationId="{00000000-0000-0000-0000-000000000000}"/>
          </ac:picMkLst>
        </pc:picChg>
        <pc:picChg chg="del">
          <ac:chgData name="Brinton, Mark" userId="1743882f-4864-4576-9543-7b540d61388a" providerId="ADAL" clId="{9A02E333-1DC9-4169-ACF6-F71C31A83734}" dt="2022-03-29T20:32:30.589" v="387" actId="478"/>
          <ac:picMkLst>
            <pc:docMk/>
            <pc:sldMk cId="0" sldId="256"/>
            <ac:picMk id="136" creationId="{00000000-0000-0000-0000-000000000000}"/>
          </ac:picMkLst>
        </pc:picChg>
        <pc:picChg chg="del mod">
          <ac:chgData name="Brinton, Mark" userId="1743882f-4864-4576-9543-7b540d61388a" providerId="ADAL" clId="{9A02E333-1DC9-4169-ACF6-F71C31A83734}" dt="2022-03-29T20:40:05.134" v="735" actId="478"/>
          <ac:picMkLst>
            <pc:docMk/>
            <pc:sldMk cId="0" sldId="256"/>
            <ac:picMk id="139" creationId="{00000000-0000-0000-0000-000000000000}"/>
          </ac:picMkLst>
        </pc:picChg>
        <pc:picChg chg="del mod">
          <ac:chgData name="Brinton, Mark" userId="1743882f-4864-4576-9543-7b540d61388a" providerId="ADAL" clId="{9A02E333-1DC9-4169-ACF6-F71C31A83734}" dt="2022-03-29T20:40:08.173" v="737" actId="478"/>
          <ac:picMkLst>
            <pc:docMk/>
            <pc:sldMk cId="0" sldId="256"/>
            <ac:picMk id="14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62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62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62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62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6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6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6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017521" y="9373875"/>
            <a:ext cx="34198559" cy="646811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6035041" y="17099279"/>
            <a:ext cx="28163519" cy="7711440"/>
          </a:xfrm>
          <a:prstGeom prst="rect">
            <a:avLst/>
          </a:prstGeom>
          <a:noFill/>
          <a:ln>
            <a:noFill/>
          </a:ln>
        </p:spPr>
        <p:txBody>
          <a:bodyPr spcFirstLastPara="1" wrap="square" lIns="313475" tIns="156725" rIns="313475" bIns="156725" anchor="t" anchorCtr="0">
            <a:noAutofit/>
          </a:bodyPr>
          <a:lstStyle>
            <a:lvl1pPr lvl="0" algn="ctr">
              <a:spcBef>
                <a:spcPts val="2017"/>
              </a:spcBef>
              <a:spcAft>
                <a:spcPts val="0"/>
              </a:spcAft>
              <a:buClr>
                <a:schemeClr val="lt1"/>
              </a:buClr>
              <a:buSzPts val="11000"/>
              <a:buNone/>
              <a:defRPr>
                <a:solidFill>
                  <a:schemeClr val="lt1"/>
                </a:solidFill>
              </a:defRPr>
            </a:lvl1pPr>
            <a:lvl2pPr lvl="1" algn="ctr">
              <a:spcBef>
                <a:spcPts val="1760"/>
              </a:spcBef>
              <a:spcAft>
                <a:spcPts val="0"/>
              </a:spcAft>
              <a:buClr>
                <a:schemeClr val="lt1"/>
              </a:buClr>
              <a:buSzPts val="9600"/>
              <a:buNone/>
              <a:defRPr>
                <a:solidFill>
                  <a:schemeClr val="lt1"/>
                </a:solidFill>
              </a:defRPr>
            </a:lvl2pPr>
            <a:lvl3pPr lvl="2" algn="ctr">
              <a:spcBef>
                <a:spcPts val="1503"/>
              </a:spcBef>
              <a:spcAft>
                <a:spcPts val="0"/>
              </a:spcAft>
              <a:buClr>
                <a:schemeClr val="lt1"/>
              </a:buClr>
              <a:buSzPts val="8200"/>
              <a:buNone/>
              <a:defRPr>
                <a:solidFill>
                  <a:schemeClr val="lt1"/>
                </a:solidFill>
              </a:defRPr>
            </a:lvl3pPr>
            <a:lvl4pPr lvl="3" algn="ctr">
              <a:spcBef>
                <a:spcPts val="1265"/>
              </a:spcBef>
              <a:spcAft>
                <a:spcPts val="0"/>
              </a:spcAft>
              <a:buClr>
                <a:schemeClr val="lt1"/>
              </a:buClr>
              <a:buSzPts val="6900"/>
              <a:buNone/>
              <a:defRPr>
                <a:solidFill>
                  <a:schemeClr val="lt1"/>
                </a:solidFill>
              </a:defRPr>
            </a:lvl4pPr>
            <a:lvl5pPr lvl="4" algn="ctr">
              <a:spcBef>
                <a:spcPts val="1265"/>
              </a:spcBef>
              <a:spcAft>
                <a:spcPts val="0"/>
              </a:spcAft>
              <a:buClr>
                <a:schemeClr val="lt1"/>
              </a:buClr>
              <a:buSzPts val="6900"/>
              <a:buNone/>
              <a:defRPr>
                <a:solidFill>
                  <a:schemeClr val="lt1"/>
                </a:solidFill>
              </a:defRPr>
            </a:lvl5pPr>
            <a:lvl6pPr lvl="5" algn="ctr">
              <a:spcBef>
                <a:spcPts val="1265"/>
              </a:spcBef>
              <a:spcAft>
                <a:spcPts val="0"/>
              </a:spcAft>
              <a:buClr>
                <a:schemeClr val="lt1"/>
              </a:buClr>
              <a:buSzPts val="6900"/>
              <a:buNone/>
              <a:defRPr>
                <a:solidFill>
                  <a:schemeClr val="lt1"/>
                </a:solidFill>
              </a:defRPr>
            </a:lvl6pPr>
            <a:lvl7pPr lvl="6" algn="ctr">
              <a:spcBef>
                <a:spcPts val="1265"/>
              </a:spcBef>
              <a:spcAft>
                <a:spcPts val="0"/>
              </a:spcAft>
              <a:buClr>
                <a:schemeClr val="lt1"/>
              </a:buClr>
              <a:buSzPts val="6900"/>
              <a:buNone/>
              <a:defRPr>
                <a:solidFill>
                  <a:schemeClr val="lt1"/>
                </a:solidFill>
              </a:defRPr>
            </a:lvl7pPr>
            <a:lvl8pPr lvl="7" algn="ctr">
              <a:spcBef>
                <a:spcPts val="1265"/>
              </a:spcBef>
              <a:spcAft>
                <a:spcPts val="0"/>
              </a:spcAft>
              <a:buClr>
                <a:schemeClr val="lt1"/>
              </a:buClr>
              <a:buSzPts val="6900"/>
              <a:buNone/>
              <a:defRPr>
                <a:solidFill>
                  <a:schemeClr val="lt1"/>
                </a:solidFill>
              </a:defRPr>
            </a:lvl8pPr>
            <a:lvl9pPr lvl="8" algn="ctr">
              <a:spcBef>
                <a:spcPts val="1265"/>
              </a:spcBef>
              <a:spcAft>
                <a:spcPts val="0"/>
              </a:spcAft>
              <a:buClr>
                <a:schemeClr val="lt1"/>
              </a:buClr>
              <a:buSzPts val="6900"/>
              <a:buNone/>
              <a:defRPr>
                <a:solidFill>
                  <a:schemeClr val="lt1"/>
                </a:solidFill>
              </a:defRPr>
            </a:lvl9pPr>
          </a:lstStyle>
          <a:p>
            <a:endParaRPr/>
          </a:p>
        </p:txBody>
      </p:sp>
      <p:sp>
        <p:nvSpPr>
          <p:cNvPr id="18" name="Google Shape;18;p3"/>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b="0" i="0" u="none" strike="noStrike" cap="none">
                <a:solidFill>
                  <a:schemeClr val="lt1"/>
                </a:solidFill>
                <a:latin typeface="Calibri"/>
                <a:ea typeface="Calibri"/>
                <a:cs typeface="Calibri"/>
                <a:sym typeface="Calibri"/>
              </a:defRPr>
            </a:lvl1pPr>
            <a:lvl2pPr marL="0" marR="0" lvl="1" indent="0" algn="r">
              <a:spcBef>
                <a:spcPts val="0"/>
              </a:spcBef>
              <a:spcAft>
                <a:spcPts val="0"/>
              </a:spcAft>
              <a:buNone/>
              <a:defRPr sz="3758" b="0" i="0" u="none" strike="noStrike" cap="none">
                <a:solidFill>
                  <a:schemeClr val="lt1"/>
                </a:solidFill>
                <a:latin typeface="Calibri"/>
                <a:ea typeface="Calibri"/>
                <a:cs typeface="Calibri"/>
                <a:sym typeface="Calibri"/>
              </a:defRPr>
            </a:lvl2pPr>
            <a:lvl3pPr marL="0" marR="0" lvl="2" indent="0" algn="r">
              <a:spcBef>
                <a:spcPts val="0"/>
              </a:spcBef>
              <a:spcAft>
                <a:spcPts val="0"/>
              </a:spcAft>
              <a:buNone/>
              <a:defRPr sz="3758" b="0" i="0" u="none" strike="noStrike" cap="none">
                <a:solidFill>
                  <a:schemeClr val="lt1"/>
                </a:solidFill>
                <a:latin typeface="Calibri"/>
                <a:ea typeface="Calibri"/>
                <a:cs typeface="Calibri"/>
                <a:sym typeface="Calibri"/>
              </a:defRPr>
            </a:lvl3pPr>
            <a:lvl4pPr marL="0" marR="0" lvl="3" indent="0" algn="r">
              <a:spcBef>
                <a:spcPts val="0"/>
              </a:spcBef>
              <a:spcAft>
                <a:spcPts val="0"/>
              </a:spcAft>
              <a:buNone/>
              <a:defRPr sz="3758" b="0" i="0" u="none" strike="noStrike" cap="none">
                <a:solidFill>
                  <a:schemeClr val="lt1"/>
                </a:solidFill>
                <a:latin typeface="Calibri"/>
                <a:ea typeface="Calibri"/>
                <a:cs typeface="Calibri"/>
                <a:sym typeface="Calibri"/>
              </a:defRPr>
            </a:lvl4pPr>
            <a:lvl5pPr marL="0" marR="0" lvl="4" indent="0" algn="r">
              <a:spcBef>
                <a:spcPts val="0"/>
              </a:spcBef>
              <a:spcAft>
                <a:spcPts val="0"/>
              </a:spcAft>
              <a:buNone/>
              <a:defRPr sz="3758" b="0" i="0" u="none" strike="noStrike" cap="none">
                <a:solidFill>
                  <a:schemeClr val="lt1"/>
                </a:solidFill>
                <a:latin typeface="Calibri"/>
                <a:ea typeface="Calibri"/>
                <a:cs typeface="Calibri"/>
                <a:sym typeface="Calibri"/>
              </a:defRPr>
            </a:lvl5pPr>
            <a:lvl6pPr marL="0" marR="0" lvl="5" indent="0" algn="r">
              <a:spcBef>
                <a:spcPts val="0"/>
              </a:spcBef>
              <a:spcAft>
                <a:spcPts val="0"/>
              </a:spcAft>
              <a:buNone/>
              <a:defRPr sz="3758" b="0" i="0" u="none" strike="noStrike" cap="none">
                <a:solidFill>
                  <a:schemeClr val="lt1"/>
                </a:solidFill>
                <a:latin typeface="Calibri"/>
                <a:ea typeface="Calibri"/>
                <a:cs typeface="Calibri"/>
                <a:sym typeface="Calibri"/>
              </a:defRPr>
            </a:lvl6pPr>
            <a:lvl7pPr marL="0" marR="0" lvl="6" indent="0" algn="r">
              <a:spcBef>
                <a:spcPts val="0"/>
              </a:spcBef>
              <a:spcAft>
                <a:spcPts val="0"/>
              </a:spcAft>
              <a:buNone/>
              <a:defRPr sz="3758" b="0" i="0" u="none" strike="noStrike" cap="none">
                <a:solidFill>
                  <a:schemeClr val="lt1"/>
                </a:solidFill>
                <a:latin typeface="Calibri"/>
                <a:ea typeface="Calibri"/>
                <a:cs typeface="Calibri"/>
                <a:sym typeface="Calibri"/>
              </a:defRPr>
            </a:lvl7pPr>
            <a:lvl8pPr marL="0" marR="0" lvl="7" indent="0" algn="r">
              <a:spcBef>
                <a:spcPts val="0"/>
              </a:spcBef>
              <a:spcAft>
                <a:spcPts val="0"/>
              </a:spcAft>
              <a:buNone/>
              <a:defRPr sz="3758" b="0" i="0" u="none" strike="noStrike" cap="none">
                <a:solidFill>
                  <a:schemeClr val="lt1"/>
                </a:solidFill>
                <a:latin typeface="Calibri"/>
                <a:ea typeface="Calibri"/>
                <a:cs typeface="Calibri"/>
                <a:sym typeface="Calibri"/>
              </a:defRPr>
            </a:lvl8pPr>
            <a:lvl9pPr marL="0" marR="0" lvl="8" indent="0" algn="r">
              <a:spcBef>
                <a:spcPts val="0"/>
              </a:spcBef>
              <a:spcAft>
                <a:spcPts val="0"/>
              </a:spcAft>
              <a:buNone/>
              <a:defRPr sz="3758"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10159905" y="-1106078"/>
            <a:ext cx="19913800" cy="36209465"/>
          </a:xfrm>
          <a:prstGeom prst="rect">
            <a:avLst/>
          </a:prstGeom>
          <a:noFill/>
          <a:ln>
            <a:noFill/>
          </a:ln>
        </p:spPr>
        <p:txBody>
          <a:bodyPr spcFirstLastPara="1" wrap="square" lIns="313475" tIns="156725" rIns="313475" bIns="156725" anchor="t" anchorCtr="0">
            <a:noAutofit/>
          </a:bodyPr>
          <a:lstStyle>
            <a:lvl1pPr marL="419115" lvl="0" indent="-314336" algn="l">
              <a:spcBef>
                <a:spcPts val="330"/>
              </a:spcBef>
              <a:spcAft>
                <a:spcPts val="0"/>
              </a:spcAft>
              <a:buClr>
                <a:schemeClr val="lt1"/>
              </a:buClr>
              <a:buSzPts val="1800"/>
              <a:buChar char="•"/>
              <a:defRPr/>
            </a:lvl1pPr>
            <a:lvl2pPr marL="838230" lvl="1" indent="-314336" algn="l">
              <a:spcBef>
                <a:spcPts val="330"/>
              </a:spcBef>
              <a:spcAft>
                <a:spcPts val="0"/>
              </a:spcAft>
              <a:buClr>
                <a:schemeClr val="lt1"/>
              </a:buClr>
              <a:buSzPts val="1800"/>
              <a:buChar char="–"/>
              <a:defRPr/>
            </a:lvl2pPr>
            <a:lvl3pPr marL="1257346" lvl="2" indent="-314336" algn="l">
              <a:spcBef>
                <a:spcPts val="330"/>
              </a:spcBef>
              <a:spcAft>
                <a:spcPts val="0"/>
              </a:spcAft>
              <a:buClr>
                <a:schemeClr val="lt1"/>
              </a:buClr>
              <a:buSzPts val="1800"/>
              <a:buChar char="•"/>
              <a:defRPr/>
            </a:lvl3pPr>
            <a:lvl4pPr marL="1676461" lvl="3" indent="-314336" algn="l">
              <a:spcBef>
                <a:spcPts val="330"/>
              </a:spcBef>
              <a:spcAft>
                <a:spcPts val="0"/>
              </a:spcAft>
              <a:buClr>
                <a:schemeClr val="lt1"/>
              </a:buClr>
              <a:buSzPts val="1800"/>
              <a:buChar char="–"/>
              <a:defRPr/>
            </a:lvl4pPr>
            <a:lvl5pPr marL="2095576" lvl="4" indent="-314336" algn="l">
              <a:spcBef>
                <a:spcPts val="330"/>
              </a:spcBef>
              <a:spcAft>
                <a:spcPts val="0"/>
              </a:spcAft>
              <a:buClr>
                <a:schemeClr val="lt1"/>
              </a:buClr>
              <a:buSzPts val="1800"/>
              <a:buChar char="»"/>
              <a:defRPr/>
            </a:lvl5pPr>
            <a:lvl6pPr marL="2514691" lvl="5" indent="-314336" algn="l">
              <a:spcBef>
                <a:spcPts val="330"/>
              </a:spcBef>
              <a:spcAft>
                <a:spcPts val="0"/>
              </a:spcAft>
              <a:buClr>
                <a:schemeClr val="lt1"/>
              </a:buClr>
              <a:buSzPts val="1800"/>
              <a:buChar char="•"/>
              <a:defRPr/>
            </a:lvl6pPr>
            <a:lvl7pPr marL="2933807" lvl="6" indent="-314336" algn="l">
              <a:spcBef>
                <a:spcPts val="330"/>
              </a:spcBef>
              <a:spcAft>
                <a:spcPts val="0"/>
              </a:spcAft>
              <a:buClr>
                <a:schemeClr val="lt1"/>
              </a:buClr>
              <a:buSzPts val="1800"/>
              <a:buChar char="•"/>
              <a:defRPr/>
            </a:lvl7pPr>
            <a:lvl8pPr marL="3352922" lvl="7" indent="-314336" algn="l">
              <a:spcBef>
                <a:spcPts val="330"/>
              </a:spcBef>
              <a:spcAft>
                <a:spcPts val="0"/>
              </a:spcAft>
              <a:buClr>
                <a:schemeClr val="lt1"/>
              </a:buClr>
              <a:buSzPts val="1800"/>
              <a:buChar char="•"/>
              <a:defRPr/>
            </a:lvl8pPr>
            <a:lvl9pPr marL="3772037" lvl="8" indent="-314336" algn="l">
              <a:spcBef>
                <a:spcPts val="330"/>
              </a:spcBef>
              <a:spcAft>
                <a:spcPts val="0"/>
              </a:spcAft>
              <a:buClr>
                <a:schemeClr val="lt1"/>
              </a:buClr>
              <a:buSzPts val="1800"/>
              <a:buChar char="•"/>
              <a:defRPr/>
            </a:lvl9pPr>
          </a:lstStyle>
          <a:p>
            <a:endParaRPr/>
          </a:p>
        </p:txBody>
      </p:sp>
      <p:sp>
        <p:nvSpPr>
          <p:cNvPr id="75" name="Google Shape;75;p12"/>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0110969" y="28771217"/>
            <a:ext cx="82388078" cy="32585028"/>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4598662" y="-3485512"/>
            <a:ext cx="82388078" cy="97098486"/>
          </a:xfrm>
          <a:prstGeom prst="rect">
            <a:avLst/>
          </a:prstGeom>
          <a:noFill/>
          <a:ln>
            <a:noFill/>
          </a:ln>
        </p:spPr>
        <p:txBody>
          <a:bodyPr spcFirstLastPara="1" wrap="square" lIns="313475" tIns="156725" rIns="313475" bIns="156725" anchor="t" anchorCtr="0">
            <a:noAutofit/>
          </a:bodyPr>
          <a:lstStyle>
            <a:lvl1pPr marL="419115" lvl="0" indent="-314336" algn="l">
              <a:spcBef>
                <a:spcPts val="330"/>
              </a:spcBef>
              <a:spcAft>
                <a:spcPts val="0"/>
              </a:spcAft>
              <a:buClr>
                <a:schemeClr val="lt1"/>
              </a:buClr>
              <a:buSzPts val="1800"/>
              <a:buChar char="•"/>
              <a:defRPr/>
            </a:lvl1pPr>
            <a:lvl2pPr marL="838230" lvl="1" indent="-314336" algn="l">
              <a:spcBef>
                <a:spcPts val="330"/>
              </a:spcBef>
              <a:spcAft>
                <a:spcPts val="0"/>
              </a:spcAft>
              <a:buClr>
                <a:schemeClr val="lt1"/>
              </a:buClr>
              <a:buSzPts val="1800"/>
              <a:buChar char="–"/>
              <a:defRPr/>
            </a:lvl2pPr>
            <a:lvl3pPr marL="1257346" lvl="2" indent="-314336" algn="l">
              <a:spcBef>
                <a:spcPts val="330"/>
              </a:spcBef>
              <a:spcAft>
                <a:spcPts val="0"/>
              </a:spcAft>
              <a:buClr>
                <a:schemeClr val="lt1"/>
              </a:buClr>
              <a:buSzPts val="1800"/>
              <a:buChar char="•"/>
              <a:defRPr/>
            </a:lvl3pPr>
            <a:lvl4pPr marL="1676461" lvl="3" indent="-314336" algn="l">
              <a:spcBef>
                <a:spcPts val="330"/>
              </a:spcBef>
              <a:spcAft>
                <a:spcPts val="0"/>
              </a:spcAft>
              <a:buClr>
                <a:schemeClr val="lt1"/>
              </a:buClr>
              <a:buSzPts val="1800"/>
              <a:buChar char="–"/>
              <a:defRPr/>
            </a:lvl4pPr>
            <a:lvl5pPr marL="2095576" lvl="4" indent="-314336" algn="l">
              <a:spcBef>
                <a:spcPts val="330"/>
              </a:spcBef>
              <a:spcAft>
                <a:spcPts val="0"/>
              </a:spcAft>
              <a:buClr>
                <a:schemeClr val="lt1"/>
              </a:buClr>
              <a:buSzPts val="1800"/>
              <a:buChar char="»"/>
              <a:defRPr/>
            </a:lvl5pPr>
            <a:lvl6pPr marL="2514691" lvl="5" indent="-314336" algn="l">
              <a:spcBef>
                <a:spcPts val="330"/>
              </a:spcBef>
              <a:spcAft>
                <a:spcPts val="0"/>
              </a:spcAft>
              <a:buClr>
                <a:schemeClr val="lt1"/>
              </a:buClr>
              <a:buSzPts val="1800"/>
              <a:buChar char="•"/>
              <a:defRPr/>
            </a:lvl6pPr>
            <a:lvl7pPr marL="2933807" lvl="6" indent="-314336" algn="l">
              <a:spcBef>
                <a:spcPts val="330"/>
              </a:spcBef>
              <a:spcAft>
                <a:spcPts val="0"/>
              </a:spcAft>
              <a:buClr>
                <a:schemeClr val="lt1"/>
              </a:buClr>
              <a:buSzPts val="1800"/>
              <a:buChar char="•"/>
              <a:defRPr/>
            </a:lvl7pPr>
            <a:lvl8pPr marL="3352922" lvl="7" indent="-314336" algn="l">
              <a:spcBef>
                <a:spcPts val="330"/>
              </a:spcBef>
              <a:spcAft>
                <a:spcPts val="0"/>
              </a:spcAft>
              <a:buClr>
                <a:schemeClr val="lt1"/>
              </a:buClr>
              <a:buSzPts val="1800"/>
              <a:buChar char="•"/>
              <a:defRPr/>
            </a:lvl8pPr>
            <a:lvl9pPr marL="3772037" lvl="8" indent="-314336" algn="l">
              <a:spcBef>
                <a:spcPts val="330"/>
              </a:spcBef>
              <a:spcAft>
                <a:spcPts val="0"/>
              </a:spcAft>
              <a:buClr>
                <a:schemeClr val="lt1"/>
              </a:buClr>
              <a:buSzPts val="1800"/>
              <a:buChar char="•"/>
              <a:defRPr/>
            </a:lvl9pPr>
          </a:lstStyle>
          <a:p>
            <a:endParaRPr/>
          </a:p>
        </p:txBody>
      </p:sp>
      <p:sp>
        <p:nvSpPr>
          <p:cNvPr id="81" name="Google Shape;81;p13"/>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2012073" y="7041756"/>
            <a:ext cx="36209465" cy="19913800"/>
          </a:xfrm>
          <a:prstGeom prst="rect">
            <a:avLst/>
          </a:prstGeom>
          <a:noFill/>
          <a:ln>
            <a:noFill/>
          </a:ln>
        </p:spPr>
        <p:txBody>
          <a:bodyPr spcFirstLastPara="1" wrap="square" lIns="313475" tIns="156725" rIns="313475" bIns="156725" anchor="t" anchorCtr="0">
            <a:noAutofit/>
          </a:bodyPr>
          <a:lstStyle>
            <a:lvl1pPr marL="419115" lvl="0" indent="-314336" algn="l">
              <a:spcBef>
                <a:spcPts val="330"/>
              </a:spcBef>
              <a:spcAft>
                <a:spcPts val="0"/>
              </a:spcAft>
              <a:buClr>
                <a:schemeClr val="lt1"/>
              </a:buClr>
              <a:buSzPts val="1800"/>
              <a:buChar char="•"/>
              <a:defRPr/>
            </a:lvl1pPr>
            <a:lvl2pPr marL="838230" lvl="1" indent="-314336" algn="l">
              <a:spcBef>
                <a:spcPts val="330"/>
              </a:spcBef>
              <a:spcAft>
                <a:spcPts val="0"/>
              </a:spcAft>
              <a:buClr>
                <a:schemeClr val="lt1"/>
              </a:buClr>
              <a:buSzPts val="1800"/>
              <a:buChar char="–"/>
              <a:defRPr/>
            </a:lvl2pPr>
            <a:lvl3pPr marL="1257346" lvl="2" indent="-314336" algn="l">
              <a:spcBef>
                <a:spcPts val="330"/>
              </a:spcBef>
              <a:spcAft>
                <a:spcPts val="0"/>
              </a:spcAft>
              <a:buClr>
                <a:schemeClr val="lt1"/>
              </a:buClr>
              <a:buSzPts val="1800"/>
              <a:buChar char="•"/>
              <a:defRPr/>
            </a:lvl3pPr>
            <a:lvl4pPr marL="1676461" lvl="3" indent="-314336" algn="l">
              <a:spcBef>
                <a:spcPts val="330"/>
              </a:spcBef>
              <a:spcAft>
                <a:spcPts val="0"/>
              </a:spcAft>
              <a:buClr>
                <a:schemeClr val="lt1"/>
              </a:buClr>
              <a:buSzPts val="1800"/>
              <a:buChar char="–"/>
              <a:defRPr/>
            </a:lvl4pPr>
            <a:lvl5pPr marL="2095576" lvl="4" indent="-314336" algn="l">
              <a:spcBef>
                <a:spcPts val="330"/>
              </a:spcBef>
              <a:spcAft>
                <a:spcPts val="0"/>
              </a:spcAft>
              <a:buClr>
                <a:schemeClr val="lt1"/>
              </a:buClr>
              <a:buSzPts val="1800"/>
              <a:buChar char="»"/>
              <a:defRPr/>
            </a:lvl5pPr>
            <a:lvl6pPr marL="2514691" lvl="5" indent="-314336" algn="l">
              <a:spcBef>
                <a:spcPts val="330"/>
              </a:spcBef>
              <a:spcAft>
                <a:spcPts val="0"/>
              </a:spcAft>
              <a:buClr>
                <a:schemeClr val="lt1"/>
              </a:buClr>
              <a:buSzPts val="1800"/>
              <a:buChar char="•"/>
              <a:defRPr/>
            </a:lvl6pPr>
            <a:lvl7pPr marL="2933807" lvl="6" indent="-314336" algn="l">
              <a:spcBef>
                <a:spcPts val="330"/>
              </a:spcBef>
              <a:spcAft>
                <a:spcPts val="0"/>
              </a:spcAft>
              <a:buClr>
                <a:schemeClr val="lt1"/>
              </a:buClr>
              <a:buSzPts val="1800"/>
              <a:buChar char="•"/>
              <a:defRPr/>
            </a:lvl7pPr>
            <a:lvl8pPr marL="3352922" lvl="7" indent="-314336" algn="l">
              <a:spcBef>
                <a:spcPts val="330"/>
              </a:spcBef>
              <a:spcAft>
                <a:spcPts val="0"/>
              </a:spcAft>
              <a:buClr>
                <a:schemeClr val="lt1"/>
              </a:buClr>
              <a:buSzPts val="1800"/>
              <a:buChar char="•"/>
              <a:defRPr/>
            </a:lvl8pPr>
            <a:lvl9pPr marL="3772037" lvl="8" indent="-314336" algn="l">
              <a:spcBef>
                <a:spcPts val="330"/>
              </a:spcBef>
              <a:spcAft>
                <a:spcPts val="0"/>
              </a:spcAft>
              <a:buClr>
                <a:schemeClr val="lt1"/>
              </a:buClr>
              <a:buSzPts val="1800"/>
              <a:buChar char="•"/>
              <a:defRPr/>
            </a:lvl9pPr>
          </a:lstStyle>
          <a:p>
            <a:endParaRPr/>
          </a:p>
        </p:txBody>
      </p:sp>
      <p:sp>
        <p:nvSpPr>
          <p:cNvPr id="24" name="Google Shape;24;p4"/>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78178" y="19390363"/>
            <a:ext cx="34198559" cy="5993130"/>
          </a:xfrm>
          <a:prstGeom prst="rect">
            <a:avLst/>
          </a:prstGeom>
          <a:noFill/>
          <a:ln>
            <a:noFill/>
          </a:ln>
        </p:spPr>
        <p:txBody>
          <a:bodyPr spcFirstLastPara="1" wrap="square" lIns="313475" tIns="156725" rIns="313475" bIns="156725" anchor="t" anchorCtr="0">
            <a:noAutofit/>
          </a:bodyPr>
          <a:lstStyle>
            <a:lvl1pPr lvl="0" algn="l">
              <a:spcBef>
                <a:spcPts val="0"/>
              </a:spcBef>
              <a:spcAft>
                <a:spcPts val="0"/>
              </a:spcAft>
              <a:buSzPts val="1400"/>
              <a:buNone/>
              <a:defRPr sz="12559"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3178178" y="12789542"/>
            <a:ext cx="34198559" cy="6600822"/>
          </a:xfrm>
          <a:prstGeom prst="rect">
            <a:avLst/>
          </a:prstGeom>
          <a:noFill/>
          <a:ln>
            <a:noFill/>
          </a:ln>
        </p:spPr>
        <p:txBody>
          <a:bodyPr spcFirstLastPara="1" wrap="square" lIns="313475" tIns="156725" rIns="313475" bIns="156725" anchor="b" anchorCtr="0">
            <a:noAutofit/>
          </a:bodyPr>
          <a:lstStyle>
            <a:lvl1pPr marL="419115" lvl="0" indent="-209558" algn="l">
              <a:spcBef>
                <a:spcPts val="1265"/>
              </a:spcBef>
              <a:spcAft>
                <a:spcPts val="0"/>
              </a:spcAft>
              <a:buClr>
                <a:schemeClr val="lt1"/>
              </a:buClr>
              <a:buSzPts val="6900"/>
              <a:buNone/>
              <a:defRPr sz="6325">
                <a:solidFill>
                  <a:schemeClr val="lt1"/>
                </a:solidFill>
              </a:defRPr>
            </a:lvl1pPr>
            <a:lvl2pPr marL="838230" lvl="1" indent="-209558" algn="l">
              <a:spcBef>
                <a:spcPts val="1137"/>
              </a:spcBef>
              <a:spcAft>
                <a:spcPts val="0"/>
              </a:spcAft>
              <a:buClr>
                <a:schemeClr val="lt1"/>
              </a:buClr>
              <a:buSzPts val="6200"/>
              <a:buNone/>
              <a:defRPr sz="5684">
                <a:solidFill>
                  <a:schemeClr val="lt1"/>
                </a:solidFill>
              </a:defRPr>
            </a:lvl2pPr>
            <a:lvl3pPr marL="1257346" lvl="2" indent="-209558" algn="l">
              <a:spcBef>
                <a:spcPts val="1008"/>
              </a:spcBef>
              <a:spcAft>
                <a:spcPts val="0"/>
              </a:spcAft>
              <a:buClr>
                <a:schemeClr val="lt1"/>
              </a:buClr>
              <a:buSzPts val="5500"/>
              <a:buNone/>
              <a:defRPr sz="5042">
                <a:solidFill>
                  <a:schemeClr val="lt1"/>
                </a:solidFill>
              </a:defRPr>
            </a:lvl3pPr>
            <a:lvl4pPr marL="1676461" lvl="3" indent="-209558" algn="l">
              <a:spcBef>
                <a:spcPts val="880"/>
              </a:spcBef>
              <a:spcAft>
                <a:spcPts val="0"/>
              </a:spcAft>
              <a:buClr>
                <a:schemeClr val="lt1"/>
              </a:buClr>
              <a:buSzPts val="4800"/>
              <a:buNone/>
              <a:defRPr sz="4400">
                <a:solidFill>
                  <a:schemeClr val="lt1"/>
                </a:solidFill>
              </a:defRPr>
            </a:lvl4pPr>
            <a:lvl5pPr marL="2095576" lvl="4" indent="-209558" algn="l">
              <a:spcBef>
                <a:spcPts val="880"/>
              </a:spcBef>
              <a:spcAft>
                <a:spcPts val="0"/>
              </a:spcAft>
              <a:buClr>
                <a:schemeClr val="lt1"/>
              </a:buClr>
              <a:buSzPts val="4800"/>
              <a:buNone/>
              <a:defRPr sz="4400">
                <a:solidFill>
                  <a:schemeClr val="lt1"/>
                </a:solidFill>
              </a:defRPr>
            </a:lvl5pPr>
            <a:lvl6pPr marL="2514691" lvl="5" indent="-209558" algn="l">
              <a:spcBef>
                <a:spcPts val="880"/>
              </a:spcBef>
              <a:spcAft>
                <a:spcPts val="0"/>
              </a:spcAft>
              <a:buClr>
                <a:schemeClr val="lt1"/>
              </a:buClr>
              <a:buSzPts val="4800"/>
              <a:buNone/>
              <a:defRPr sz="4400">
                <a:solidFill>
                  <a:schemeClr val="lt1"/>
                </a:solidFill>
              </a:defRPr>
            </a:lvl6pPr>
            <a:lvl7pPr marL="2933807" lvl="6" indent="-209558" algn="l">
              <a:spcBef>
                <a:spcPts val="880"/>
              </a:spcBef>
              <a:spcAft>
                <a:spcPts val="0"/>
              </a:spcAft>
              <a:buClr>
                <a:schemeClr val="lt1"/>
              </a:buClr>
              <a:buSzPts val="4800"/>
              <a:buNone/>
              <a:defRPr sz="4400">
                <a:solidFill>
                  <a:schemeClr val="lt1"/>
                </a:solidFill>
              </a:defRPr>
            </a:lvl7pPr>
            <a:lvl8pPr marL="3352922" lvl="7" indent="-209558" algn="l">
              <a:spcBef>
                <a:spcPts val="880"/>
              </a:spcBef>
              <a:spcAft>
                <a:spcPts val="0"/>
              </a:spcAft>
              <a:buClr>
                <a:schemeClr val="lt1"/>
              </a:buClr>
              <a:buSzPts val="4800"/>
              <a:buNone/>
              <a:defRPr sz="4400">
                <a:solidFill>
                  <a:schemeClr val="lt1"/>
                </a:solidFill>
              </a:defRPr>
            </a:lvl8pPr>
            <a:lvl9pPr marL="3772037" lvl="8" indent="-209558" algn="l">
              <a:spcBef>
                <a:spcPts val="880"/>
              </a:spcBef>
              <a:spcAft>
                <a:spcPts val="0"/>
              </a:spcAft>
              <a:buClr>
                <a:schemeClr val="lt1"/>
              </a:buClr>
              <a:buSzPts val="4800"/>
              <a:buNone/>
              <a:defRPr sz="4400">
                <a:solidFill>
                  <a:schemeClr val="lt1"/>
                </a:solidFill>
              </a:defRPr>
            </a:lvl9pPr>
          </a:lstStyle>
          <a:p>
            <a:endParaRPr/>
          </a:p>
        </p:txBody>
      </p:sp>
      <p:sp>
        <p:nvSpPr>
          <p:cNvPr id="30" name="Google Shape;30;p5"/>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7243449" y="22533613"/>
            <a:ext cx="64841753" cy="63724157"/>
          </a:xfrm>
          <a:prstGeom prst="rect">
            <a:avLst/>
          </a:prstGeom>
          <a:noFill/>
          <a:ln>
            <a:noFill/>
          </a:ln>
        </p:spPr>
        <p:txBody>
          <a:bodyPr spcFirstLastPara="1" wrap="square" lIns="313475" tIns="156725" rIns="313475" bIns="156725" anchor="t" anchorCtr="0">
            <a:noAutofit/>
          </a:bodyPr>
          <a:lstStyle>
            <a:lvl1pPr marL="419115" lvl="0" indent="-768378" algn="l">
              <a:spcBef>
                <a:spcPts val="1760"/>
              </a:spcBef>
              <a:spcAft>
                <a:spcPts val="0"/>
              </a:spcAft>
              <a:buClr>
                <a:schemeClr val="lt1"/>
              </a:buClr>
              <a:buSzPts val="9600"/>
              <a:buChar char="•"/>
              <a:defRPr sz="8800"/>
            </a:lvl1pPr>
            <a:lvl2pPr marL="838230" lvl="1" indent="-686883" algn="l">
              <a:spcBef>
                <a:spcPts val="1503"/>
              </a:spcBef>
              <a:spcAft>
                <a:spcPts val="0"/>
              </a:spcAft>
              <a:buClr>
                <a:schemeClr val="lt1"/>
              </a:buClr>
              <a:buSzPts val="8200"/>
              <a:buChar char="–"/>
              <a:defRPr sz="7517"/>
            </a:lvl2pPr>
            <a:lvl3pPr marL="1257346" lvl="2" indent="-611210" algn="l">
              <a:spcBef>
                <a:spcPts val="1265"/>
              </a:spcBef>
              <a:spcAft>
                <a:spcPts val="0"/>
              </a:spcAft>
              <a:buClr>
                <a:schemeClr val="lt1"/>
              </a:buClr>
              <a:buSzPts val="6900"/>
              <a:buChar char="•"/>
              <a:defRPr sz="6325"/>
            </a:lvl3pPr>
            <a:lvl4pPr marL="1676461" lvl="3" indent="-570462" algn="l">
              <a:spcBef>
                <a:spcPts val="1137"/>
              </a:spcBef>
              <a:spcAft>
                <a:spcPts val="0"/>
              </a:spcAft>
              <a:buClr>
                <a:schemeClr val="lt1"/>
              </a:buClr>
              <a:buSzPts val="6200"/>
              <a:buChar char="–"/>
              <a:defRPr sz="5684"/>
            </a:lvl4pPr>
            <a:lvl5pPr marL="2095576" lvl="4" indent="-570462" algn="l">
              <a:spcBef>
                <a:spcPts val="1137"/>
              </a:spcBef>
              <a:spcAft>
                <a:spcPts val="0"/>
              </a:spcAft>
              <a:buClr>
                <a:schemeClr val="lt1"/>
              </a:buClr>
              <a:buSzPts val="6200"/>
              <a:buChar char="»"/>
              <a:defRPr sz="5684"/>
            </a:lvl5pPr>
            <a:lvl6pPr marL="2514691" lvl="5" indent="-570462" algn="l">
              <a:spcBef>
                <a:spcPts val="1137"/>
              </a:spcBef>
              <a:spcAft>
                <a:spcPts val="0"/>
              </a:spcAft>
              <a:buClr>
                <a:schemeClr val="lt1"/>
              </a:buClr>
              <a:buSzPts val="6200"/>
              <a:buChar char="•"/>
              <a:defRPr sz="5684"/>
            </a:lvl6pPr>
            <a:lvl7pPr marL="2933807" lvl="6" indent="-570462" algn="l">
              <a:spcBef>
                <a:spcPts val="1137"/>
              </a:spcBef>
              <a:spcAft>
                <a:spcPts val="0"/>
              </a:spcAft>
              <a:buClr>
                <a:schemeClr val="lt1"/>
              </a:buClr>
              <a:buSzPts val="6200"/>
              <a:buChar char="•"/>
              <a:defRPr sz="5684"/>
            </a:lvl7pPr>
            <a:lvl8pPr marL="3352922" lvl="7" indent="-570462" algn="l">
              <a:spcBef>
                <a:spcPts val="1137"/>
              </a:spcBef>
              <a:spcAft>
                <a:spcPts val="0"/>
              </a:spcAft>
              <a:buClr>
                <a:schemeClr val="lt1"/>
              </a:buClr>
              <a:buSzPts val="6200"/>
              <a:buChar char="•"/>
              <a:defRPr sz="5684"/>
            </a:lvl8pPr>
            <a:lvl9pPr marL="3772037" lvl="8" indent="-570462" algn="l">
              <a:spcBef>
                <a:spcPts val="1137"/>
              </a:spcBef>
              <a:spcAft>
                <a:spcPts val="0"/>
              </a:spcAft>
              <a:buClr>
                <a:schemeClr val="lt1"/>
              </a:buClr>
              <a:buSzPts val="6200"/>
              <a:buChar char="•"/>
              <a:defRPr sz="5684"/>
            </a:lvl9pPr>
          </a:lstStyle>
          <a:p>
            <a:endParaRPr/>
          </a:p>
        </p:txBody>
      </p:sp>
      <p:sp>
        <p:nvSpPr>
          <p:cNvPr id="36" name="Google Shape;36;p6"/>
          <p:cNvSpPr txBox="1">
            <a:spLocks noGrp="1"/>
          </p:cNvSpPr>
          <p:nvPr>
            <p:ph type="body" idx="2"/>
          </p:nvPr>
        </p:nvSpPr>
        <p:spPr>
          <a:xfrm>
            <a:off x="72755770" y="22533613"/>
            <a:ext cx="64841759" cy="63724157"/>
          </a:xfrm>
          <a:prstGeom prst="rect">
            <a:avLst/>
          </a:prstGeom>
          <a:noFill/>
          <a:ln>
            <a:noFill/>
          </a:ln>
        </p:spPr>
        <p:txBody>
          <a:bodyPr spcFirstLastPara="1" wrap="square" lIns="313475" tIns="156725" rIns="313475" bIns="156725" anchor="t" anchorCtr="0">
            <a:noAutofit/>
          </a:bodyPr>
          <a:lstStyle>
            <a:lvl1pPr marL="419115" lvl="0" indent="-768378" algn="l">
              <a:spcBef>
                <a:spcPts val="1760"/>
              </a:spcBef>
              <a:spcAft>
                <a:spcPts val="0"/>
              </a:spcAft>
              <a:buClr>
                <a:schemeClr val="lt1"/>
              </a:buClr>
              <a:buSzPts val="9600"/>
              <a:buChar char="•"/>
              <a:defRPr sz="8800"/>
            </a:lvl1pPr>
            <a:lvl2pPr marL="838230" lvl="1" indent="-686883" algn="l">
              <a:spcBef>
                <a:spcPts val="1503"/>
              </a:spcBef>
              <a:spcAft>
                <a:spcPts val="0"/>
              </a:spcAft>
              <a:buClr>
                <a:schemeClr val="lt1"/>
              </a:buClr>
              <a:buSzPts val="8200"/>
              <a:buChar char="–"/>
              <a:defRPr sz="7517"/>
            </a:lvl2pPr>
            <a:lvl3pPr marL="1257346" lvl="2" indent="-611210" algn="l">
              <a:spcBef>
                <a:spcPts val="1265"/>
              </a:spcBef>
              <a:spcAft>
                <a:spcPts val="0"/>
              </a:spcAft>
              <a:buClr>
                <a:schemeClr val="lt1"/>
              </a:buClr>
              <a:buSzPts val="6900"/>
              <a:buChar char="•"/>
              <a:defRPr sz="6325"/>
            </a:lvl3pPr>
            <a:lvl4pPr marL="1676461" lvl="3" indent="-570462" algn="l">
              <a:spcBef>
                <a:spcPts val="1137"/>
              </a:spcBef>
              <a:spcAft>
                <a:spcPts val="0"/>
              </a:spcAft>
              <a:buClr>
                <a:schemeClr val="lt1"/>
              </a:buClr>
              <a:buSzPts val="6200"/>
              <a:buChar char="–"/>
              <a:defRPr sz="5684"/>
            </a:lvl4pPr>
            <a:lvl5pPr marL="2095576" lvl="4" indent="-570462" algn="l">
              <a:spcBef>
                <a:spcPts val="1137"/>
              </a:spcBef>
              <a:spcAft>
                <a:spcPts val="0"/>
              </a:spcAft>
              <a:buClr>
                <a:schemeClr val="lt1"/>
              </a:buClr>
              <a:buSzPts val="6200"/>
              <a:buChar char="»"/>
              <a:defRPr sz="5684"/>
            </a:lvl5pPr>
            <a:lvl6pPr marL="2514691" lvl="5" indent="-570462" algn="l">
              <a:spcBef>
                <a:spcPts val="1137"/>
              </a:spcBef>
              <a:spcAft>
                <a:spcPts val="0"/>
              </a:spcAft>
              <a:buClr>
                <a:schemeClr val="lt1"/>
              </a:buClr>
              <a:buSzPts val="6200"/>
              <a:buChar char="•"/>
              <a:defRPr sz="5684"/>
            </a:lvl6pPr>
            <a:lvl7pPr marL="2933807" lvl="6" indent="-570462" algn="l">
              <a:spcBef>
                <a:spcPts val="1137"/>
              </a:spcBef>
              <a:spcAft>
                <a:spcPts val="0"/>
              </a:spcAft>
              <a:buClr>
                <a:schemeClr val="lt1"/>
              </a:buClr>
              <a:buSzPts val="6200"/>
              <a:buChar char="•"/>
              <a:defRPr sz="5684"/>
            </a:lvl7pPr>
            <a:lvl8pPr marL="3352922" lvl="7" indent="-570462" algn="l">
              <a:spcBef>
                <a:spcPts val="1137"/>
              </a:spcBef>
              <a:spcAft>
                <a:spcPts val="0"/>
              </a:spcAft>
              <a:buClr>
                <a:schemeClr val="lt1"/>
              </a:buClr>
              <a:buSzPts val="6200"/>
              <a:buChar char="•"/>
              <a:defRPr sz="5684"/>
            </a:lvl8pPr>
            <a:lvl9pPr marL="3772037" lvl="8" indent="-570462" algn="l">
              <a:spcBef>
                <a:spcPts val="1137"/>
              </a:spcBef>
              <a:spcAft>
                <a:spcPts val="0"/>
              </a:spcAft>
              <a:buClr>
                <a:schemeClr val="lt1"/>
              </a:buClr>
              <a:buSzPts val="6200"/>
              <a:buChar char="•"/>
              <a:defRPr sz="5684"/>
            </a:lvl9pPr>
          </a:lstStyle>
          <a:p>
            <a:endParaRPr/>
          </a:p>
        </p:txBody>
      </p:sp>
      <p:sp>
        <p:nvSpPr>
          <p:cNvPr id="37" name="Google Shape;37;p6"/>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011680" y="1208408"/>
            <a:ext cx="36210241"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2011681" y="6754498"/>
            <a:ext cx="17776828" cy="2814952"/>
          </a:xfrm>
          <a:prstGeom prst="rect">
            <a:avLst/>
          </a:prstGeom>
          <a:noFill/>
          <a:ln>
            <a:noFill/>
          </a:ln>
        </p:spPr>
        <p:txBody>
          <a:bodyPr spcFirstLastPara="1" wrap="square" lIns="313475" tIns="156725" rIns="313475" bIns="156725" anchor="b" anchorCtr="0">
            <a:noAutofit/>
          </a:bodyPr>
          <a:lstStyle>
            <a:lvl1pPr marL="419115" lvl="0" indent="-209558" algn="l">
              <a:spcBef>
                <a:spcPts val="1503"/>
              </a:spcBef>
              <a:spcAft>
                <a:spcPts val="0"/>
              </a:spcAft>
              <a:buClr>
                <a:schemeClr val="lt1"/>
              </a:buClr>
              <a:buSzPts val="8200"/>
              <a:buNone/>
              <a:defRPr sz="7517" b="1"/>
            </a:lvl1pPr>
            <a:lvl2pPr marL="838230" lvl="1" indent="-209558" algn="l">
              <a:spcBef>
                <a:spcPts val="1265"/>
              </a:spcBef>
              <a:spcAft>
                <a:spcPts val="0"/>
              </a:spcAft>
              <a:buClr>
                <a:schemeClr val="lt1"/>
              </a:buClr>
              <a:buSzPts val="6900"/>
              <a:buNone/>
              <a:defRPr sz="6325" b="1"/>
            </a:lvl2pPr>
            <a:lvl3pPr marL="1257346" lvl="2" indent="-209558" algn="l">
              <a:spcBef>
                <a:spcPts val="1137"/>
              </a:spcBef>
              <a:spcAft>
                <a:spcPts val="0"/>
              </a:spcAft>
              <a:buClr>
                <a:schemeClr val="lt1"/>
              </a:buClr>
              <a:buSzPts val="6200"/>
              <a:buNone/>
              <a:defRPr sz="5684" b="1"/>
            </a:lvl3pPr>
            <a:lvl4pPr marL="1676461" lvl="3" indent="-209558" algn="l">
              <a:spcBef>
                <a:spcPts val="1008"/>
              </a:spcBef>
              <a:spcAft>
                <a:spcPts val="0"/>
              </a:spcAft>
              <a:buClr>
                <a:schemeClr val="lt1"/>
              </a:buClr>
              <a:buSzPts val="5500"/>
              <a:buNone/>
              <a:defRPr sz="5042" b="1"/>
            </a:lvl4pPr>
            <a:lvl5pPr marL="2095576" lvl="4" indent="-209558" algn="l">
              <a:spcBef>
                <a:spcPts val="1008"/>
              </a:spcBef>
              <a:spcAft>
                <a:spcPts val="0"/>
              </a:spcAft>
              <a:buClr>
                <a:schemeClr val="lt1"/>
              </a:buClr>
              <a:buSzPts val="5500"/>
              <a:buNone/>
              <a:defRPr sz="5042" b="1"/>
            </a:lvl5pPr>
            <a:lvl6pPr marL="2514691" lvl="5" indent="-209558" algn="l">
              <a:spcBef>
                <a:spcPts val="1008"/>
              </a:spcBef>
              <a:spcAft>
                <a:spcPts val="0"/>
              </a:spcAft>
              <a:buClr>
                <a:schemeClr val="lt1"/>
              </a:buClr>
              <a:buSzPts val="5500"/>
              <a:buNone/>
              <a:defRPr sz="5042" b="1"/>
            </a:lvl6pPr>
            <a:lvl7pPr marL="2933807" lvl="6" indent="-209558" algn="l">
              <a:spcBef>
                <a:spcPts val="1008"/>
              </a:spcBef>
              <a:spcAft>
                <a:spcPts val="0"/>
              </a:spcAft>
              <a:buClr>
                <a:schemeClr val="lt1"/>
              </a:buClr>
              <a:buSzPts val="5500"/>
              <a:buNone/>
              <a:defRPr sz="5042" b="1"/>
            </a:lvl7pPr>
            <a:lvl8pPr marL="3352922" lvl="7" indent="-209558" algn="l">
              <a:spcBef>
                <a:spcPts val="1008"/>
              </a:spcBef>
              <a:spcAft>
                <a:spcPts val="0"/>
              </a:spcAft>
              <a:buClr>
                <a:schemeClr val="lt1"/>
              </a:buClr>
              <a:buSzPts val="5500"/>
              <a:buNone/>
              <a:defRPr sz="5042" b="1"/>
            </a:lvl8pPr>
            <a:lvl9pPr marL="3772037" lvl="8" indent="-209558" algn="l">
              <a:spcBef>
                <a:spcPts val="1008"/>
              </a:spcBef>
              <a:spcAft>
                <a:spcPts val="0"/>
              </a:spcAft>
              <a:buClr>
                <a:schemeClr val="lt1"/>
              </a:buClr>
              <a:buSzPts val="5500"/>
              <a:buNone/>
              <a:defRPr sz="5042" b="1"/>
            </a:lvl9pPr>
          </a:lstStyle>
          <a:p>
            <a:endParaRPr/>
          </a:p>
        </p:txBody>
      </p:sp>
      <p:sp>
        <p:nvSpPr>
          <p:cNvPr id="43" name="Google Shape;43;p7"/>
          <p:cNvSpPr txBox="1">
            <a:spLocks noGrp="1"/>
          </p:cNvSpPr>
          <p:nvPr>
            <p:ph type="body" idx="2"/>
          </p:nvPr>
        </p:nvSpPr>
        <p:spPr>
          <a:xfrm>
            <a:off x="2011681" y="9569450"/>
            <a:ext cx="17776828" cy="17385668"/>
          </a:xfrm>
          <a:prstGeom prst="rect">
            <a:avLst/>
          </a:prstGeom>
          <a:noFill/>
          <a:ln>
            <a:noFill/>
          </a:ln>
        </p:spPr>
        <p:txBody>
          <a:bodyPr spcFirstLastPara="1" wrap="square" lIns="313475" tIns="156725" rIns="313475" bIns="156725" anchor="t" anchorCtr="0">
            <a:noAutofit/>
          </a:bodyPr>
          <a:lstStyle>
            <a:lvl1pPr marL="419115" lvl="0" indent="-686883" algn="l">
              <a:spcBef>
                <a:spcPts val="1503"/>
              </a:spcBef>
              <a:spcAft>
                <a:spcPts val="0"/>
              </a:spcAft>
              <a:buClr>
                <a:schemeClr val="lt1"/>
              </a:buClr>
              <a:buSzPts val="8200"/>
              <a:buChar char="•"/>
              <a:defRPr sz="7517"/>
            </a:lvl1pPr>
            <a:lvl2pPr marL="838230" lvl="1" indent="-611210" algn="l">
              <a:spcBef>
                <a:spcPts val="1265"/>
              </a:spcBef>
              <a:spcAft>
                <a:spcPts val="0"/>
              </a:spcAft>
              <a:buClr>
                <a:schemeClr val="lt1"/>
              </a:buClr>
              <a:buSzPts val="6900"/>
              <a:buChar char="–"/>
              <a:defRPr sz="6325"/>
            </a:lvl2pPr>
            <a:lvl3pPr marL="1257346" lvl="2" indent="-570462" algn="l">
              <a:spcBef>
                <a:spcPts val="1137"/>
              </a:spcBef>
              <a:spcAft>
                <a:spcPts val="0"/>
              </a:spcAft>
              <a:buClr>
                <a:schemeClr val="lt1"/>
              </a:buClr>
              <a:buSzPts val="6200"/>
              <a:buChar char="•"/>
              <a:defRPr sz="5684"/>
            </a:lvl3pPr>
            <a:lvl4pPr marL="1676461" lvl="3" indent="-529715" algn="l">
              <a:spcBef>
                <a:spcPts val="1008"/>
              </a:spcBef>
              <a:spcAft>
                <a:spcPts val="0"/>
              </a:spcAft>
              <a:buClr>
                <a:schemeClr val="lt1"/>
              </a:buClr>
              <a:buSzPts val="5500"/>
              <a:buChar char="–"/>
              <a:defRPr sz="5042"/>
            </a:lvl4pPr>
            <a:lvl5pPr marL="2095576" lvl="4" indent="-529715" algn="l">
              <a:spcBef>
                <a:spcPts val="1008"/>
              </a:spcBef>
              <a:spcAft>
                <a:spcPts val="0"/>
              </a:spcAft>
              <a:buClr>
                <a:schemeClr val="lt1"/>
              </a:buClr>
              <a:buSzPts val="5500"/>
              <a:buChar char="»"/>
              <a:defRPr sz="5042"/>
            </a:lvl5pPr>
            <a:lvl6pPr marL="2514691" lvl="5" indent="-529715" algn="l">
              <a:spcBef>
                <a:spcPts val="1008"/>
              </a:spcBef>
              <a:spcAft>
                <a:spcPts val="0"/>
              </a:spcAft>
              <a:buClr>
                <a:schemeClr val="lt1"/>
              </a:buClr>
              <a:buSzPts val="5500"/>
              <a:buChar char="•"/>
              <a:defRPr sz="5042"/>
            </a:lvl6pPr>
            <a:lvl7pPr marL="2933807" lvl="6" indent="-529715" algn="l">
              <a:spcBef>
                <a:spcPts val="1008"/>
              </a:spcBef>
              <a:spcAft>
                <a:spcPts val="0"/>
              </a:spcAft>
              <a:buClr>
                <a:schemeClr val="lt1"/>
              </a:buClr>
              <a:buSzPts val="5500"/>
              <a:buChar char="•"/>
              <a:defRPr sz="5042"/>
            </a:lvl7pPr>
            <a:lvl8pPr marL="3352922" lvl="7" indent="-529715" algn="l">
              <a:spcBef>
                <a:spcPts val="1008"/>
              </a:spcBef>
              <a:spcAft>
                <a:spcPts val="0"/>
              </a:spcAft>
              <a:buClr>
                <a:schemeClr val="lt1"/>
              </a:buClr>
              <a:buSzPts val="5500"/>
              <a:buChar char="•"/>
              <a:defRPr sz="5042"/>
            </a:lvl8pPr>
            <a:lvl9pPr marL="3772037" lvl="8" indent="-529715" algn="l">
              <a:spcBef>
                <a:spcPts val="1008"/>
              </a:spcBef>
              <a:spcAft>
                <a:spcPts val="0"/>
              </a:spcAft>
              <a:buClr>
                <a:schemeClr val="lt1"/>
              </a:buClr>
              <a:buSzPts val="5500"/>
              <a:buChar char="•"/>
              <a:defRPr sz="5042"/>
            </a:lvl9pPr>
          </a:lstStyle>
          <a:p>
            <a:endParaRPr/>
          </a:p>
        </p:txBody>
      </p:sp>
      <p:sp>
        <p:nvSpPr>
          <p:cNvPr id="44" name="Google Shape;44;p7"/>
          <p:cNvSpPr txBox="1">
            <a:spLocks noGrp="1"/>
          </p:cNvSpPr>
          <p:nvPr>
            <p:ph type="body" idx="3"/>
          </p:nvPr>
        </p:nvSpPr>
        <p:spPr>
          <a:xfrm>
            <a:off x="20438120" y="6754498"/>
            <a:ext cx="17783811" cy="2814952"/>
          </a:xfrm>
          <a:prstGeom prst="rect">
            <a:avLst/>
          </a:prstGeom>
          <a:noFill/>
          <a:ln>
            <a:noFill/>
          </a:ln>
        </p:spPr>
        <p:txBody>
          <a:bodyPr spcFirstLastPara="1" wrap="square" lIns="313475" tIns="156725" rIns="313475" bIns="156725" anchor="b" anchorCtr="0">
            <a:noAutofit/>
          </a:bodyPr>
          <a:lstStyle>
            <a:lvl1pPr marL="419115" lvl="0" indent="-209558" algn="l">
              <a:spcBef>
                <a:spcPts val="1503"/>
              </a:spcBef>
              <a:spcAft>
                <a:spcPts val="0"/>
              </a:spcAft>
              <a:buClr>
                <a:schemeClr val="lt1"/>
              </a:buClr>
              <a:buSzPts val="8200"/>
              <a:buNone/>
              <a:defRPr sz="7517" b="1"/>
            </a:lvl1pPr>
            <a:lvl2pPr marL="838230" lvl="1" indent="-209558" algn="l">
              <a:spcBef>
                <a:spcPts val="1265"/>
              </a:spcBef>
              <a:spcAft>
                <a:spcPts val="0"/>
              </a:spcAft>
              <a:buClr>
                <a:schemeClr val="lt1"/>
              </a:buClr>
              <a:buSzPts val="6900"/>
              <a:buNone/>
              <a:defRPr sz="6325" b="1"/>
            </a:lvl2pPr>
            <a:lvl3pPr marL="1257346" lvl="2" indent="-209558" algn="l">
              <a:spcBef>
                <a:spcPts val="1137"/>
              </a:spcBef>
              <a:spcAft>
                <a:spcPts val="0"/>
              </a:spcAft>
              <a:buClr>
                <a:schemeClr val="lt1"/>
              </a:buClr>
              <a:buSzPts val="6200"/>
              <a:buNone/>
              <a:defRPr sz="5684" b="1"/>
            </a:lvl3pPr>
            <a:lvl4pPr marL="1676461" lvl="3" indent="-209558" algn="l">
              <a:spcBef>
                <a:spcPts val="1008"/>
              </a:spcBef>
              <a:spcAft>
                <a:spcPts val="0"/>
              </a:spcAft>
              <a:buClr>
                <a:schemeClr val="lt1"/>
              </a:buClr>
              <a:buSzPts val="5500"/>
              <a:buNone/>
              <a:defRPr sz="5042" b="1"/>
            </a:lvl4pPr>
            <a:lvl5pPr marL="2095576" lvl="4" indent="-209558" algn="l">
              <a:spcBef>
                <a:spcPts val="1008"/>
              </a:spcBef>
              <a:spcAft>
                <a:spcPts val="0"/>
              </a:spcAft>
              <a:buClr>
                <a:schemeClr val="lt1"/>
              </a:buClr>
              <a:buSzPts val="5500"/>
              <a:buNone/>
              <a:defRPr sz="5042" b="1"/>
            </a:lvl5pPr>
            <a:lvl6pPr marL="2514691" lvl="5" indent="-209558" algn="l">
              <a:spcBef>
                <a:spcPts val="1008"/>
              </a:spcBef>
              <a:spcAft>
                <a:spcPts val="0"/>
              </a:spcAft>
              <a:buClr>
                <a:schemeClr val="lt1"/>
              </a:buClr>
              <a:buSzPts val="5500"/>
              <a:buNone/>
              <a:defRPr sz="5042" b="1"/>
            </a:lvl6pPr>
            <a:lvl7pPr marL="2933807" lvl="6" indent="-209558" algn="l">
              <a:spcBef>
                <a:spcPts val="1008"/>
              </a:spcBef>
              <a:spcAft>
                <a:spcPts val="0"/>
              </a:spcAft>
              <a:buClr>
                <a:schemeClr val="lt1"/>
              </a:buClr>
              <a:buSzPts val="5500"/>
              <a:buNone/>
              <a:defRPr sz="5042" b="1"/>
            </a:lvl7pPr>
            <a:lvl8pPr marL="3352922" lvl="7" indent="-209558" algn="l">
              <a:spcBef>
                <a:spcPts val="1008"/>
              </a:spcBef>
              <a:spcAft>
                <a:spcPts val="0"/>
              </a:spcAft>
              <a:buClr>
                <a:schemeClr val="lt1"/>
              </a:buClr>
              <a:buSzPts val="5500"/>
              <a:buNone/>
              <a:defRPr sz="5042" b="1"/>
            </a:lvl8pPr>
            <a:lvl9pPr marL="3772037" lvl="8" indent="-209558" algn="l">
              <a:spcBef>
                <a:spcPts val="1008"/>
              </a:spcBef>
              <a:spcAft>
                <a:spcPts val="0"/>
              </a:spcAft>
              <a:buClr>
                <a:schemeClr val="lt1"/>
              </a:buClr>
              <a:buSzPts val="5500"/>
              <a:buNone/>
              <a:defRPr sz="5042" b="1"/>
            </a:lvl9pPr>
          </a:lstStyle>
          <a:p>
            <a:endParaRPr/>
          </a:p>
        </p:txBody>
      </p:sp>
      <p:sp>
        <p:nvSpPr>
          <p:cNvPr id="45" name="Google Shape;45;p7"/>
          <p:cNvSpPr txBox="1">
            <a:spLocks noGrp="1"/>
          </p:cNvSpPr>
          <p:nvPr>
            <p:ph type="body" idx="4"/>
          </p:nvPr>
        </p:nvSpPr>
        <p:spPr>
          <a:xfrm>
            <a:off x="20438120" y="9569450"/>
            <a:ext cx="17783811" cy="17385668"/>
          </a:xfrm>
          <a:prstGeom prst="rect">
            <a:avLst/>
          </a:prstGeom>
          <a:noFill/>
          <a:ln>
            <a:noFill/>
          </a:ln>
        </p:spPr>
        <p:txBody>
          <a:bodyPr spcFirstLastPara="1" wrap="square" lIns="313475" tIns="156725" rIns="313475" bIns="156725" anchor="t" anchorCtr="0">
            <a:noAutofit/>
          </a:bodyPr>
          <a:lstStyle>
            <a:lvl1pPr marL="419115" lvl="0" indent="-686883" algn="l">
              <a:spcBef>
                <a:spcPts val="1503"/>
              </a:spcBef>
              <a:spcAft>
                <a:spcPts val="0"/>
              </a:spcAft>
              <a:buClr>
                <a:schemeClr val="lt1"/>
              </a:buClr>
              <a:buSzPts val="8200"/>
              <a:buChar char="•"/>
              <a:defRPr sz="7517"/>
            </a:lvl1pPr>
            <a:lvl2pPr marL="838230" lvl="1" indent="-611210" algn="l">
              <a:spcBef>
                <a:spcPts val="1265"/>
              </a:spcBef>
              <a:spcAft>
                <a:spcPts val="0"/>
              </a:spcAft>
              <a:buClr>
                <a:schemeClr val="lt1"/>
              </a:buClr>
              <a:buSzPts val="6900"/>
              <a:buChar char="–"/>
              <a:defRPr sz="6325"/>
            </a:lvl2pPr>
            <a:lvl3pPr marL="1257346" lvl="2" indent="-570462" algn="l">
              <a:spcBef>
                <a:spcPts val="1137"/>
              </a:spcBef>
              <a:spcAft>
                <a:spcPts val="0"/>
              </a:spcAft>
              <a:buClr>
                <a:schemeClr val="lt1"/>
              </a:buClr>
              <a:buSzPts val="6200"/>
              <a:buChar char="•"/>
              <a:defRPr sz="5684"/>
            </a:lvl3pPr>
            <a:lvl4pPr marL="1676461" lvl="3" indent="-529715" algn="l">
              <a:spcBef>
                <a:spcPts val="1008"/>
              </a:spcBef>
              <a:spcAft>
                <a:spcPts val="0"/>
              </a:spcAft>
              <a:buClr>
                <a:schemeClr val="lt1"/>
              </a:buClr>
              <a:buSzPts val="5500"/>
              <a:buChar char="–"/>
              <a:defRPr sz="5042"/>
            </a:lvl4pPr>
            <a:lvl5pPr marL="2095576" lvl="4" indent="-529715" algn="l">
              <a:spcBef>
                <a:spcPts val="1008"/>
              </a:spcBef>
              <a:spcAft>
                <a:spcPts val="0"/>
              </a:spcAft>
              <a:buClr>
                <a:schemeClr val="lt1"/>
              </a:buClr>
              <a:buSzPts val="5500"/>
              <a:buChar char="»"/>
              <a:defRPr sz="5042"/>
            </a:lvl5pPr>
            <a:lvl6pPr marL="2514691" lvl="5" indent="-529715" algn="l">
              <a:spcBef>
                <a:spcPts val="1008"/>
              </a:spcBef>
              <a:spcAft>
                <a:spcPts val="0"/>
              </a:spcAft>
              <a:buClr>
                <a:schemeClr val="lt1"/>
              </a:buClr>
              <a:buSzPts val="5500"/>
              <a:buChar char="•"/>
              <a:defRPr sz="5042"/>
            </a:lvl6pPr>
            <a:lvl7pPr marL="2933807" lvl="6" indent="-529715" algn="l">
              <a:spcBef>
                <a:spcPts val="1008"/>
              </a:spcBef>
              <a:spcAft>
                <a:spcPts val="0"/>
              </a:spcAft>
              <a:buClr>
                <a:schemeClr val="lt1"/>
              </a:buClr>
              <a:buSzPts val="5500"/>
              <a:buChar char="•"/>
              <a:defRPr sz="5042"/>
            </a:lvl7pPr>
            <a:lvl8pPr marL="3352922" lvl="7" indent="-529715" algn="l">
              <a:spcBef>
                <a:spcPts val="1008"/>
              </a:spcBef>
              <a:spcAft>
                <a:spcPts val="0"/>
              </a:spcAft>
              <a:buClr>
                <a:schemeClr val="lt1"/>
              </a:buClr>
              <a:buSzPts val="5500"/>
              <a:buChar char="•"/>
              <a:defRPr sz="5042"/>
            </a:lvl8pPr>
            <a:lvl9pPr marL="3772037" lvl="8" indent="-529715" algn="l">
              <a:spcBef>
                <a:spcPts val="1008"/>
              </a:spcBef>
              <a:spcAft>
                <a:spcPts val="0"/>
              </a:spcAft>
              <a:buClr>
                <a:schemeClr val="lt1"/>
              </a:buClr>
              <a:buSzPts val="5500"/>
              <a:buChar char="•"/>
              <a:defRPr sz="5042"/>
            </a:lvl9pPr>
          </a:lstStyle>
          <a:p>
            <a:endParaRPr/>
          </a:p>
        </p:txBody>
      </p:sp>
      <p:sp>
        <p:nvSpPr>
          <p:cNvPr id="46" name="Google Shape;46;p7"/>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2011690" y="1201420"/>
            <a:ext cx="13236578" cy="5113020"/>
          </a:xfrm>
          <a:prstGeom prst="rect">
            <a:avLst/>
          </a:prstGeom>
          <a:noFill/>
          <a:ln>
            <a:noFill/>
          </a:ln>
        </p:spPr>
        <p:txBody>
          <a:bodyPr spcFirstLastPara="1" wrap="square" lIns="313475" tIns="156725" rIns="313475" bIns="156725" anchor="b" anchorCtr="0">
            <a:noAutofit/>
          </a:bodyPr>
          <a:lstStyle>
            <a:lvl1pPr lvl="0" algn="l">
              <a:spcBef>
                <a:spcPts val="0"/>
              </a:spcBef>
              <a:spcAft>
                <a:spcPts val="0"/>
              </a:spcAft>
              <a:buSzPts val="1400"/>
              <a:buNone/>
              <a:defRPr sz="6325"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5730221" y="1201423"/>
            <a:ext cx="22491699" cy="25753697"/>
          </a:xfrm>
          <a:prstGeom prst="rect">
            <a:avLst/>
          </a:prstGeom>
          <a:noFill/>
          <a:ln>
            <a:noFill/>
          </a:ln>
        </p:spPr>
        <p:txBody>
          <a:bodyPr spcFirstLastPara="1" wrap="square" lIns="313475" tIns="156725" rIns="313475" bIns="156725" anchor="t" anchorCtr="0">
            <a:noAutofit/>
          </a:bodyPr>
          <a:lstStyle>
            <a:lvl1pPr marL="419115" lvl="0" indent="-849873" algn="l">
              <a:spcBef>
                <a:spcPts val="2017"/>
              </a:spcBef>
              <a:spcAft>
                <a:spcPts val="0"/>
              </a:spcAft>
              <a:buClr>
                <a:schemeClr val="lt1"/>
              </a:buClr>
              <a:buSzPts val="11000"/>
              <a:buChar char="•"/>
              <a:defRPr sz="10084"/>
            </a:lvl1pPr>
            <a:lvl2pPr marL="838230" lvl="1" indent="-768378" algn="l">
              <a:spcBef>
                <a:spcPts val="1760"/>
              </a:spcBef>
              <a:spcAft>
                <a:spcPts val="0"/>
              </a:spcAft>
              <a:buClr>
                <a:schemeClr val="lt1"/>
              </a:buClr>
              <a:buSzPts val="9600"/>
              <a:buChar char="–"/>
              <a:defRPr sz="8800"/>
            </a:lvl2pPr>
            <a:lvl3pPr marL="1257346" lvl="2" indent="-686883" algn="l">
              <a:spcBef>
                <a:spcPts val="1503"/>
              </a:spcBef>
              <a:spcAft>
                <a:spcPts val="0"/>
              </a:spcAft>
              <a:buClr>
                <a:schemeClr val="lt1"/>
              </a:buClr>
              <a:buSzPts val="8200"/>
              <a:buChar char="•"/>
              <a:defRPr sz="7517"/>
            </a:lvl3pPr>
            <a:lvl4pPr marL="1676461" lvl="3" indent="-611210" algn="l">
              <a:spcBef>
                <a:spcPts val="1265"/>
              </a:spcBef>
              <a:spcAft>
                <a:spcPts val="0"/>
              </a:spcAft>
              <a:buClr>
                <a:schemeClr val="lt1"/>
              </a:buClr>
              <a:buSzPts val="6900"/>
              <a:buChar char="–"/>
              <a:defRPr sz="6325"/>
            </a:lvl4pPr>
            <a:lvl5pPr marL="2095576" lvl="4" indent="-611210" algn="l">
              <a:spcBef>
                <a:spcPts val="1265"/>
              </a:spcBef>
              <a:spcAft>
                <a:spcPts val="0"/>
              </a:spcAft>
              <a:buClr>
                <a:schemeClr val="lt1"/>
              </a:buClr>
              <a:buSzPts val="6900"/>
              <a:buChar char="»"/>
              <a:defRPr sz="6325"/>
            </a:lvl5pPr>
            <a:lvl6pPr marL="2514691" lvl="5" indent="-611210" algn="l">
              <a:spcBef>
                <a:spcPts val="1265"/>
              </a:spcBef>
              <a:spcAft>
                <a:spcPts val="0"/>
              </a:spcAft>
              <a:buClr>
                <a:schemeClr val="lt1"/>
              </a:buClr>
              <a:buSzPts val="6900"/>
              <a:buChar char="•"/>
              <a:defRPr sz="6325"/>
            </a:lvl6pPr>
            <a:lvl7pPr marL="2933807" lvl="6" indent="-611210" algn="l">
              <a:spcBef>
                <a:spcPts val="1265"/>
              </a:spcBef>
              <a:spcAft>
                <a:spcPts val="0"/>
              </a:spcAft>
              <a:buClr>
                <a:schemeClr val="lt1"/>
              </a:buClr>
              <a:buSzPts val="6900"/>
              <a:buChar char="•"/>
              <a:defRPr sz="6325"/>
            </a:lvl7pPr>
            <a:lvl8pPr marL="3352922" lvl="7" indent="-611210" algn="l">
              <a:spcBef>
                <a:spcPts val="1265"/>
              </a:spcBef>
              <a:spcAft>
                <a:spcPts val="0"/>
              </a:spcAft>
              <a:buClr>
                <a:schemeClr val="lt1"/>
              </a:buClr>
              <a:buSzPts val="6900"/>
              <a:buChar char="•"/>
              <a:defRPr sz="6325"/>
            </a:lvl8pPr>
            <a:lvl9pPr marL="3772037" lvl="8" indent="-611210" algn="l">
              <a:spcBef>
                <a:spcPts val="1265"/>
              </a:spcBef>
              <a:spcAft>
                <a:spcPts val="0"/>
              </a:spcAft>
              <a:buClr>
                <a:schemeClr val="lt1"/>
              </a:buClr>
              <a:buSzPts val="6900"/>
              <a:buChar char="•"/>
              <a:defRPr sz="6325"/>
            </a:lvl9pPr>
          </a:lstStyle>
          <a:p>
            <a:endParaRPr/>
          </a:p>
        </p:txBody>
      </p:sp>
      <p:sp>
        <p:nvSpPr>
          <p:cNvPr id="61" name="Google Shape;61;p10"/>
          <p:cNvSpPr txBox="1">
            <a:spLocks noGrp="1"/>
          </p:cNvSpPr>
          <p:nvPr>
            <p:ph type="body" idx="2"/>
          </p:nvPr>
        </p:nvSpPr>
        <p:spPr>
          <a:xfrm>
            <a:off x="2011690" y="6314443"/>
            <a:ext cx="13236578" cy="20640678"/>
          </a:xfrm>
          <a:prstGeom prst="rect">
            <a:avLst/>
          </a:prstGeom>
          <a:noFill/>
          <a:ln>
            <a:noFill/>
          </a:ln>
        </p:spPr>
        <p:txBody>
          <a:bodyPr spcFirstLastPara="1" wrap="square" lIns="313475" tIns="156725" rIns="313475" bIns="156725" anchor="t" anchorCtr="0">
            <a:noAutofit/>
          </a:bodyPr>
          <a:lstStyle>
            <a:lvl1pPr marL="419115" lvl="0" indent="-209558" algn="l">
              <a:spcBef>
                <a:spcPts val="880"/>
              </a:spcBef>
              <a:spcAft>
                <a:spcPts val="0"/>
              </a:spcAft>
              <a:buClr>
                <a:schemeClr val="lt1"/>
              </a:buClr>
              <a:buSzPts val="4800"/>
              <a:buNone/>
              <a:defRPr sz="4400"/>
            </a:lvl1pPr>
            <a:lvl2pPr marL="838230" lvl="1" indent="-209558" algn="l">
              <a:spcBef>
                <a:spcPts val="752"/>
              </a:spcBef>
              <a:spcAft>
                <a:spcPts val="0"/>
              </a:spcAft>
              <a:buClr>
                <a:schemeClr val="lt1"/>
              </a:buClr>
              <a:buSzPts val="4100"/>
              <a:buNone/>
              <a:defRPr sz="3758"/>
            </a:lvl2pPr>
            <a:lvl3pPr marL="1257346" lvl="2" indent="-209558" algn="l">
              <a:spcBef>
                <a:spcPts val="623"/>
              </a:spcBef>
              <a:spcAft>
                <a:spcPts val="0"/>
              </a:spcAft>
              <a:buClr>
                <a:schemeClr val="lt1"/>
              </a:buClr>
              <a:buSzPts val="3400"/>
              <a:buNone/>
              <a:defRPr sz="3117"/>
            </a:lvl3pPr>
            <a:lvl4pPr marL="1676461" lvl="3" indent="-209558" algn="l">
              <a:spcBef>
                <a:spcPts val="568"/>
              </a:spcBef>
              <a:spcAft>
                <a:spcPts val="0"/>
              </a:spcAft>
              <a:buClr>
                <a:schemeClr val="lt1"/>
              </a:buClr>
              <a:buSzPts val="3100"/>
              <a:buNone/>
              <a:defRPr sz="2842"/>
            </a:lvl4pPr>
            <a:lvl5pPr marL="2095576" lvl="4" indent="-209558" algn="l">
              <a:spcBef>
                <a:spcPts val="568"/>
              </a:spcBef>
              <a:spcAft>
                <a:spcPts val="0"/>
              </a:spcAft>
              <a:buClr>
                <a:schemeClr val="lt1"/>
              </a:buClr>
              <a:buSzPts val="3100"/>
              <a:buNone/>
              <a:defRPr sz="2842"/>
            </a:lvl5pPr>
            <a:lvl6pPr marL="2514691" lvl="5" indent="-209558" algn="l">
              <a:spcBef>
                <a:spcPts val="568"/>
              </a:spcBef>
              <a:spcAft>
                <a:spcPts val="0"/>
              </a:spcAft>
              <a:buClr>
                <a:schemeClr val="lt1"/>
              </a:buClr>
              <a:buSzPts val="3100"/>
              <a:buNone/>
              <a:defRPr sz="2842"/>
            </a:lvl6pPr>
            <a:lvl7pPr marL="2933807" lvl="6" indent="-209558" algn="l">
              <a:spcBef>
                <a:spcPts val="568"/>
              </a:spcBef>
              <a:spcAft>
                <a:spcPts val="0"/>
              </a:spcAft>
              <a:buClr>
                <a:schemeClr val="lt1"/>
              </a:buClr>
              <a:buSzPts val="3100"/>
              <a:buNone/>
              <a:defRPr sz="2842"/>
            </a:lvl7pPr>
            <a:lvl8pPr marL="3352922" lvl="7" indent="-209558" algn="l">
              <a:spcBef>
                <a:spcPts val="568"/>
              </a:spcBef>
              <a:spcAft>
                <a:spcPts val="0"/>
              </a:spcAft>
              <a:buClr>
                <a:schemeClr val="lt1"/>
              </a:buClr>
              <a:buSzPts val="3100"/>
              <a:buNone/>
              <a:defRPr sz="2842"/>
            </a:lvl8pPr>
            <a:lvl9pPr marL="3772037" lvl="8" indent="-209558" algn="l">
              <a:spcBef>
                <a:spcPts val="568"/>
              </a:spcBef>
              <a:spcAft>
                <a:spcPts val="0"/>
              </a:spcAft>
              <a:buClr>
                <a:schemeClr val="lt1"/>
              </a:buClr>
              <a:buSzPts val="3100"/>
              <a:buNone/>
              <a:defRPr sz="2842"/>
            </a:lvl9pPr>
          </a:lstStyle>
          <a:p>
            <a:endParaRPr/>
          </a:p>
        </p:txBody>
      </p:sp>
      <p:sp>
        <p:nvSpPr>
          <p:cNvPr id="62" name="Google Shape;62;p10"/>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886069" y="21122640"/>
            <a:ext cx="24140161" cy="2493648"/>
          </a:xfrm>
          <a:prstGeom prst="rect">
            <a:avLst/>
          </a:prstGeom>
          <a:noFill/>
          <a:ln>
            <a:noFill/>
          </a:ln>
        </p:spPr>
        <p:txBody>
          <a:bodyPr spcFirstLastPara="1" wrap="square" lIns="313475" tIns="156725" rIns="313475" bIns="156725" anchor="b" anchorCtr="0">
            <a:noAutofit/>
          </a:bodyPr>
          <a:lstStyle>
            <a:lvl1pPr lvl="0" algn="l">
              <a:spcBef>
                <a:spcPts val="0"/>
              </a:spcBef>
              <a:spcAft>
                <a:spcPts val="0"/>
              </a:spcAft>
              <a:buSzPts val="1400"/>
              <a:buNone/>
              <a:defRPr sz="6325"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886069" y="2696210"/>
            <a:ext cx="24140161" cy="18105120"/>
          </a:xfrm>
          <a:prstGeom prst="rect">
            <a:avLst/>
          </a:prstGeom>
          <a:noFill/>
          <a:ln>
            <a:noFill/>
          </a:ln>
        </p:spPr>
        <p:txBody>
          <a:bodyPr spcFirstLastPara="1" wrap="square" lIns="313475" tIns="156725" rIns="313475" bIns="156725" anchor="t" anchorCtr="0">
            <a:normAutofit/>
          </a:bodyPr>
          <a:lstStyle>
            <a:lvl1pPr marR="0" lvl="0" algn="l" rtl="0">
              <a:spcBef>
                <a:spcPts val="2017"/>
              </a:spcBef>
              <a:spcAft>
                <a:spcPts val="0"/>
              </a:spcAft>
              <a:buClr>
                <a:schemeClr val="lt1"/>
              </a:buClr>
              <a:buSzPts val="11000"/>
              <a:buFont typeface="Arial"/>
              <a:buNone/>
              <a:defRPr sz="10084" b="0" i="0" u="none" strike="noStrike" cap="none">
                <a:solidFill>
                  <a:schemeClr val="lt1"/>
                </a:solidFill>
                <a:latin typeface="Calibri"/>
                <a:ea typeface="Calibri"/>
                <a:cs typeface="Calibri"/>
                <a:sym typeface="Calibri"/>
              </a:defRPr>
            </a:lvl1pPr>
            <a:lvl2pPr marR="0" lvl="1" algn="l" rtl="0">
              <a:spcBef>
                <a:spcPts val="1760"/>
              </a:spcBef>
              <a:spcAft>
                <a:spcPts val="0"/>
              </a:spcAft>
              <a:buClr>
                <a:schemeClr val="lt1"/>
              </a:buClr>
              <a:buSzPts val="9600"/>
              <a:buFont typeface="Arial"/>
              <a:buNone/>
              <a:defRPr sz="8800" b="0" i="0" u="none" strike="noStrike" cap="none">
                <a:solidFill>
                  <a:schemeClr val="lt1"/>
                </a:solidFill>
                <a:latin typeface="Calibri"/>
                <a:ea typeface="Calibri"/>
                <a:cs typeface="Calibri"/>
                <a:sym typeface="Calibri"/>
              </a:defRPr>
            </a:lvl2pPr>
            <a:lvl3pPr marR="0" lvl="2" algn="l" rtl="0">
              <a:spcBef>
                <a:spcPts val="1503"/>
              </a:spcBef>
              <a:spcAft>
                <a:spcPts val="0"/>
              </a:spcAft>
              <a:buClr>
                <a:schemeClr val="lt1"/>
              </a:buClr>
              <a:buSzPts val="8200"/>
              <a:buFont typeface="Arial"/>
              <a:buNone/>
              <a:defRPr sz="7517" b="0" i="0" u="none" strike="noStrike" cap="none">
                <a:solidFill>
                  <a:schemeClr val="lt1"/>
                </a:solidFill>
                <a:latin typeface="Calibri"/>
                <a:ea typeface="Calibri"/>
                <a:cs typeface="Calibri"/>
                <a:sym typeface="Calibri"/>
              </a:defRPr>
            </a:lvl3pPr>
            <a:lvl4pPr marR="0" lvl="3"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4pPr>
            <a:lvl5pPr marR="0" lvl="4"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5pPr>
            <a:lvl6pPr marR="0" lvl="5"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6pPr>
            <a:lvl7pPr marR="0" lvl="6"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7pPr>
            <a:lvl8pPr marR="0" lvl="7"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8pPr>
            <a:lvl9pPr marR="0" lvl="8" algn="l" rtl="0">
              <a:spcBef>
                <a:spcPts val="1265"/>
              </a:spcBef>
              <a:spcAft>
                <a:spcPts val="0"/>
              </a:spcAft>
              <a:buClr>
                <a:schemeClr val="lt1"/>
              </a:buClr>
              <a:buSzPts val="6900"/>
              <a:buFont typeface="Arial"/>
              <a:buNone/>
              <a:defRPr sz="6325" b="0" i="0" u="none" strike="noStrike" cap="none">
                <a:solidFill>
                  <a:schemeClr val="lt1"/>
                </a:solidFill>
                <a:latin typeface="Calibri"/>
                <a:ea typeface="Calibri"/>
                <a:cs typeface="Calibri"/>
                <a:sym typeface="Calibri"/>
              </a:defRPr>
            </a:lvl9pPr>
          </a:lstStyle>
          <a:p>
            <a:endParaRPr/>
          </a:p>
        </p:txBody>
      </p:sp>
      <p:sp>
        <p:nvSpPr>
          <p:cNvPr id="68" name="Google Shape;68;p11"/>
          <p:cNvSpPr txBox="1">
            <a:spLocks noGrp="1"/>
          </p:cNvSpPr>
          <p:nvPr>
            <p:ph type="body" idx="1"/>
          </p:nvPr>
        </p:nvSpPr>
        <p:spPr>
          <a:xfrm>
            <a:off x="7886069" y="23616288"/>
            <a:ext cx="24140161" cy="3541392"/>
          </a:xfrm>
          <a:prstGeom prst="rect">
            <a:avLst/>
          </a:prstGeom>
          <a:noFill/>
          <a:ln>
            <a:noFill/>
          </a:ln>
        </p:spPr>
        <p:txBody>
          <a:bodyPr spcFirstLastPara="1" wrap="square" lIns="313475" tIns="156725" rIns="313475" bIns="156725" anchor="t" anchorCtr="0">
            <a:noAutofit/>
          </a:bodyPr>
          <a:lstStyle>
            <a:lvl1pPr marL="419115" lvl="0" indent="-209558" algn="l">
              <a:spcBef>
                <a:spcPts val="880"/>
              </a:spcBef>
              <a:spcAft>
                <a:spcPts val="0"/>
              </a:spcAft>
              <a:buClr>
                <a:schemeClr val="lt1"/>
              </a:buClr>
              <a:buSzPts val="4800"/>
              <a:buNone/>
              <a:defRPr sz="4400"/>
            </a:lvl1pPr>
            <a:lvl2pPr marL="838230" lvl="1" indent="-209558" algn="l">
              <a:spcBef>
                <a:spcPts val="752"/>
              </a:spcBef>
              <a:spcAft>
                <a:spcPts val="0"/>
              </a:spcAft>
              <a:buClr>
                <a:schemeClr val="lt1"/>
              </a:buClr>
              <a:buSzPts val="4100"/>
              <a:buNone/>
              <a:defRPr sz="3758"/>
            </a:lvl2pPr>
            <a:lvl3pPr marL="1257346" lvl="2" indent="-209558" algn="l">
              <a:spcBef>
                <a:spcPts val="623"/>
              </a:spcBef>
              <a:spcAft>
                <a:spcPts val="0"/>
              </a:spcAft>
              <a:buClr>
                <a:schemeClr val="lt1"/>
              </a:buClr>
              <a:buSzPts val="3400"/>
              <a:buNone/>
              <a:defRPr sz="3117"/>
            </a:lvl3pPr>
            <a:lvl4pPr marL="1676461" lvl="3" indent="-209558" algn="l">
              <a:spcBef>
                <a:spcPts val="568"/>
              </a:spcBef>
              <a:spcAft>
                <a:spcPts val="0"/>
              </a:spcAft>
              <a:buClr>
                <a:schemeClr val="lt1"/>
              </a:buClr>
              <a:buSzPts val="3100"/>
              <a:buNone/>
              <a:defRPr sz="2842"/>
            </a:lvl4pPr>
            <a:lvl5pPr marL="2095576" lvl="4" indent="-209558" algn="l">
              <a:spcBef>
                <a:spcPts val="568"/>
              </a:spcBef>
              <a:spcAft>
                <a:spcPts val="0"/>
              </a:spcAft>
              <a:buClr>
                <a:schemeClr val="lt1"/>
              </a:buClr>
              <a:buSzPts val="3100"/>
              <a:buNone/>
              <a:defRPr sz="2842"/>
            </a:lvl5pPr>
            <a:lvl6pPr marL="2514691" lvl="5" indent="-209558" algn="l">
              <a:spcBef>
                <a:spcPts val="568"/>
              </a:spcBef>
              <a:spcAft>
                <a:spcPts val="0"/>
              </a:spcAft>
              <a:buClr>
                <a:schemeClr val="lt1"/>
              </a:buClr>
              <a:buSzPts val="3100"/>
              <a:buNone/>
              <a:defRPr sz="2842"/>
            </a:lvl6pPr>
            <a:lvl7pPr marL="2933807" lvl="6" indent="-209558" algn="l">
              <a:spcBef>
                <a:spcPts val="568"/>
              </a:spcBef>
              <a:spcAft>
                <a:spcPts val="0"/>
              </a:spcAft>
              <a:buClr>
                <a:schemeClr val="lt1"/>
              </a:buClr>
              <a:buSzPts val="3100"/>
              <a:buNone/>
              <a:defRPr sz="2842"/>
            </a:lvl7pPr>
            <a:lvl8pPr marL="3352922" lvl="7" indent="-209558" algn="l">
              <a:spcBef>
                <a:spcPts val="568"/>
              </a:spcBef>
              <a:spcAft>
                <a:spcPts val="0"/>
              </a:spcAft>
              <a:buClr>
                <a:schemeClr val="lt1"/>
              </a:buClr>
              <a:buSzPts val="3100"/>
              <a:buNone/>
              <a:defRPr sz="2842"/>
            </a:lvl8pPr>
            <a:lvl9pPr marL="3772037" lvl="8" indent="-209558" algn="l">
              <a:spcBef>
                <a:spcPts val="568"/>
              </a:spcBef>
              <a:spcAft>
                <a:spcPts val="0"/>
              </a:spcAft>
              <a:buClr>
                <a:schemeClr val="lt1"/>
              </a:buClr>
              <a:buSzPts val="3100"/>
              <a:buNone/>
              <a:defRPr sz="2842"/>
            </a:lvl9pPr>
          </a:lstStyle>
          <a:p>
            <a:endParaRPr/>
          </a:p>
        </p:txBody>
      </p:sp>
      <p:sp>
        <p:nvSpPr>
          <p:cNvPr id="69" name="Google Shape;69;p11"/>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a:spcBef>
                <a:spcPts val="0"/>
              </a:spcBef>
              <a:spcAft>
                <a:spcPts val="0"/>
              </a:spcAft>
              <a:buNone/>
              <a:defRPr sz="3758">
                <a:solidFill>
                  <a:schemeClr val="lt1"/>
                </a:solidFill>
                <a:latin typeface="Calibri"/>
                <a:ea typeface="Calibri"/>
                <a:cs typeface="Calibri"/>
                <a:sym typeface="Calibri"/>
              </a:defRPr>
            </a:lvl1pPr>
            <a:lvl2pPr marL="0" marR="0" lvl="1" indent="0" algn="r">
              <a:spcBef>
                <a:spcPts val="0"/>
              </a:spcBef>
              <a:spcAft>
                <a:spcPts val="0"/>
              </a:spcAft>
              <a:buNone/>
              <a:defRPr sz="3758">
                <a:solidFill>
                  <a:schemeClr val="lt1"/>
                </a:solidFill>
                <a:latin typeface="Calibri"/>
                <a:ea typeface="Calibri"/>
                <a:cs typeface="Calibri"/>
                <a:sym typeface="Calibri"/>
              </a:defRPr>
            </a:lvl2pPr>
            <a:lvl3pPr marL="0" marR="0" lvl="2" indent="0" algn="r">
              <a:spcBef>
                <a:spcPts val="0"/>
              </a:spcBef>
              <a:spcAft>
                <a:spcPts val="0"/>
              </a:spcAft>
              <a:buNone/>
              <a:defRPr sz="3758">
                <a:solidFill>
                  <a:schemeClr val="lt1"/>
                </a:solidFill>
                <a:latin typeface="Calibri"/>
                <a:ea typeface="Calibri"/>
                <a:cs typeface="Calibri"/>
                <a:sym typeface="Calibri"/>
              </a:defRPr>
            </a:lvl3pPr>
            <a:lvl4pPr marL="0" marR="0" lvl="3" indent="0" algn="r">
              <a:spcBef>
                <a:spcPts val="0"/>
              </a:spcBef>
              <a:spcAft>
                <a:spcPts val="0"/>
              </a:spcAft>
              <a:buNone/>
              <a:defRPr sz="3758">
                <a:solidFill>
                  <a:schemeClr val="lt1"/>
                </a:solidFill>
                <a:latin typeface="Calibri"/>
                <a:ea typeface="Calibri"/>
                <a:cs typeface="Calibri"/>
                <a:sym typeface="Calibri"/>
              </a:defRPr>
            </a:lvl4pPr>
            <a:lvl5pPr marL="0" marR="0" lvl="4" indent="0" algn="r">
              <a:spcBef>
                <a:spcPts val="0"/>
              </a:spcBef>
              <a:spcAft>
                <a:spcPts val="0"/>
              </a:spcAft>
              <a:buNone/>
              <a:defRPr sz="3758">
                <a:solidFill>
                  <a:schemeClr val="lt1"/>
                </a:solidFill>
                <a:latin typeface="Calibri"/>
                <a:ea typeface="Calibri"/>
                <a:cs typeface="Calibri"/>
                <a:sym typeface="Calibri"/>
              </a:defRPr>
            </a:lvl5pPr>
            <a:lvl6pPr marL="0" marR="0" lvl="5" indent="0" algn="r">
              <a:spcBef>
                <a:spcPts val="0"/>
              </a:spcBef>
              <a:spcAft>
                <a:spcPts val="0"/>
              </a:spcAft>
              <a:buNone/>
              <a:defRPr sz="3758">
                <a:solidFill>
                  <a:schemeClr val="lt1"/>
                </a:solidFill>
                <a:latin typeface="Calibri"/>
                <a:ea typeface="Calibri"/>
                <a:cs typeface="Calibri"/>
                <a:sym typeface="Calibri"/>
              </a:defRPr>
            </a:lvl6pPr>
            <a:lvl7pPr marL="0" marR="0" lvl="6" indent="0" algn="r">
              <a:spcBef>
                <a:spcPts val="0"/>
              </a:spcBef>
              <a:spcAft>
                <a:spcPts val="0"/>
              </a:spcAft>
              <a:buNone/>
              <a:defRPr sz="3758">
                <a:solidFill>
                  <a:schemeClr val="lt1"/>
                </a:solidFill>
                <a:latin typeface="Calibri"/>
                <a:ea typeface="Calibri"/>
                <a:cs typeface="Calibri"/>
                <a:sym typeface="Calibri"/>
              </a:defRPr>
            </a:lvl7pPr>
            <a:lvl8pPr marL="0" marR="0" lvl="7" indent="0" algn="r">
              <a:spcBef>
                <a:spcPts val="0"/>
              </a:spcBef>
              <a:spcAft>
                <a:spcPts val="0"/>
              </a:spcAft>
              <a:buNone/>
              <a:defRPr sz="3758">
                <a:solidFill>
                  <a:schemeClr val="lt1"/>
                </a:solidFill>
                <a:latin typeface="Calibri"/>
                <a:ea typeface="Calibri"/>
                <a:cs typeface="Calibri"/>
                <a:sym typeface="Calibri"/>
              </a:defRPr>
            </a:lvl8pPr>
            <a:lvl9pPr marL="0" marR="0" lvl="8" indent="0" algn="r">
              <a:spcBef>
                <a:spcPts val="0"/>
              </a:spcBef>
              <a:spcAft>
                <a:spcPts val="0"/>
              </a:spcAft>
              <a:buNone/>
              <a:defRPr sz="3758">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5779C7"/>
            </a:gs>
            <a:gs pos="100000">
              <a:srgbClr val="002763"/>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2012073" y="1209279"/>
            <a:ext cx="36209465" cy="5029200"/>
          </a:xfrm>
          <a:prstGeom prst="rect">
            <a:avLst/>
          </a:prstGeom>
          <a:noFill/>
          <a:ln>
            <a:noFill/>
          </a:ln>
        </p:spPr>
        <p:txBody>
          <a:bodyPr spcFirstLastPara="1" wrap="square" lIns="313475" tIns="156725" rIns="313475" bIns="156725" anchor="ctr" anchorCtr="0">
            <a:noAutofit/>
          </a:bodyPr>
          <a:lstStyle>
            <a:lvl1pPr marR="0" lvl="0"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1pPr>
            <a:lvl2pPr marR="0" lvl="1"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2pPr>
            <a:lvl3pPr marR="0" lvl="2"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3pPr>
            <a:lvl4pPr marR="0" lvl="3"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4pPr>
            <a:lvl5pPr marR="0" lvl="4"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5pPr>
            <a:lvl6pPr marR="0" lvl="5"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6pPr>
            <a:lvl7pPr marR="0" lvl="6"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7pPr>
            <a:lvl8pPr marR="0" lvl="7"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8pPr>
            <a:lvl9pPr marR="0" lvl="8" algn="ctr" rtl="0">
              <a:spcBef>
                <a:spcPts val="0"/>
              </a:spcBef>
              <a:spcAft>
                <a:spcPts val="0"/>
              </a:spcAft>
              <a:buSzPts val="1400"/>
              <a:buNone/>
              <a:defRPr sz="15100" b="0" i="0" u="none" strike="noStrike" cap="none">
                <a:solidFill>
                  <a:schemeClr val="lt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2012073" y="7041756"/>
            <a:ext cx="36209465" cy="19913800"/>
          </a:xfrm>
          <a:prstGeom prst="rect">
            <a:avLst/>
          </a:prstGeom>
          <a:noFill/>
          <a:ln>
            <a:noFill/>
          </a:ln>
        </p:spPr>
        <p:txBody>
          <a:bodyPr spcFirstLastPara="1" wrap="square" lIns="313475" tIns="156725" rIns="313475" bIns="156725" anchor="t" anchorCtr="0">
            <a:noAutofit/>
          </a:bodyPr>
          <a:lstStyle>
            <a:lvl1pPr marL="457200" marR="0" lvl="0" indent="-927100" algn="l" rtl="0">
              <a:spcBef>
                <a:spcPts val="2200"/>
              </a:spcBef>
              <a:spcAft>
                <a:spcPts val="0"/>
              </a:spcAft>
              <a:buClr>
                <a:schemeClr val="lt1"/>
              </a:buClr>
              <a:buSzPts val="11000"/>
              <a:buFont typeface="Arial"/>
              <a:buChar char="•"/>
              <a:defRPr sz="11000" b="0" i="0" u="none" strike="noStrike" cap="none">
                <a:solidFill>
                  <a:schemeClr val="lt1"/>
                </a:solidFill>
                <a:latin typeface="Calibri"/>
                <a:ea typeface="Calibri"/>
                <a:cs typeface="Calibri"/>
                <a:sym typeface="Calibri"/>
              </a:defRPr>
            </a:lvl1pPr>
            <a:lvl2pPr marL="914400" marR="0" lvl="1" indent="-838200" algn="l" rtl="0">
              <a:spcBef>
                <a:spcPts val="1920"/>
              </a:spcBef>
              <a:spcAft>
                <a:spcPts val="0"/>
              </a:spcAft>
              <a:buClr>
                <a:schemeClr val="lt1"/>
              </a:buClr>
              <a:buSzPts val="9600"/>
              <a:buFont typeface="Arial"/>
              <a:buChar char="–"/>
              <a:defRPr sz="9600" b="0" i="0" u="none" strike="noStrike" cap="none">
                <a:solidFill>
                  <a:schemeClr val="lt1"/>
                </a:solidFill>
                <a:latin typeface="Calibri"/>
                <a:ea typeface="Calibri"/>
                <a:cs typeface="Calibri"/>
                <a:sym typeface="Calibri"/>
              </a:defRPr>
            </a:lvl2pPr>
            <a:lvl3pPr marL="1371600" marR="0" lvl="2" indent="-749300" algn="l" rtl="0">
              <a:spcBef>
                <a:spcPts val="1640"/>
              </a:spcBef>
              <a:spcAft>
                <a:spcPts val="0"/>
              </a:spcAft>
              <a:buClr>
                <a:schemeClr val="lt1"/>
              </a:buClr>
              <a:buSzPts val="8200"/>
              <a:buFont typeface="Arial"/>
              <a:buChar char="•"/>
              <a:defRPr sz="8200" b="0" i="0" u="none" strike="noStrike" cap="none">
                <a:solidFill>
                  <a:schemeClr val="lt1"/>
                </a:solidFill>
                <a:latin typeface="Calibri"/>
                <a:ea typeface="Calibri"/>
                <a:cs typeface="Calibri"/>
                <a:sym typeface="Calibri"/>
              </a:defRPr>
            </a:lvl3pPr>
            <a:lvl4pPr marL="1828800" marR="0" lvl="3"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4pPr>
            <a:lvl5pPr marL="2286000" marR="0" lvl="4"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5pPr>
            <a:lvl6pPr marL="2743200" marR="0" lvl="5"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6pPr>
            <a:lvl7pPr marL="3200400" marR="0" lvl="6"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7pPr>
            <a:lvl8pPr marL="3657600" marR="0" lvl="7"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8pPr>
            <a:lvl9pPr marL="4114800" marR="0" lvl="8" indent="-666750" algn="l" rtl="0">
              <a:spcBef>
                <a:spcPts val="1380"/>
              </a:spcBef>
              <a:spcAft>
                <a:spcPts val="0"/>
              </a:spcAft>
              <a:buClr>
                <a:schemeClr val="lt1"/>
              </a:buClr>
              <a:buSzPts val="6900"/>
              <a:buFont typeface="Arial"/>
              <a:buChar char="•"/>
              <a:defRPr sz="6900" b="0" i="0" u="none" strike="noStrike" cap="none">
                <a:solidFill>
                  <a:schemeClr val="lt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2012076" y="27968379"/>
            <a:ext cx="9387064" cy="1606550"/>
          </a:xfrm>
          <a:prstGeom prst="rect">
            <a:avLst/>
          </a:prstGeom>
          <a:noFill/>
          <a:ln>
            <a:noFill/>
          </a:ln>
        </p:spPr>
        <p:txBody>
          <a:bodyPr spcFirstLastPara="1" wrap="square" lIns="313475" tIns="156725" rIns="313475" bIns="156725" anchor="ctr" anchorCtr="0">
            <a:noAutofit/>
          </a:bodyPr>
          <a:lstStyle>
            <a:lvl1pPr marR="0" lvl="0" algn="l" rtl="0">
              <a:spcBef>
                <a:spcPts val="0"/>
              </a:spcBef>
              <a:spcAft>
                <a:spcPts val="0"/>
              </a:spcAft>
              <a:buSzPts val="1400"/>
              <a:buNone/>
              <a:defRPr sz="3758"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684"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684"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684"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684"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684"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684"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684"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684" b="0" i="0" u="none" strike="noStrike" cap="none">
                <a:solidFill>
                  <a:schemeClr val="lt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13746874" y="27968379"/>
            <a:ext cx="12739864" cy="1606550"/>
          </a:xfrm>
          <a:prstGeom prst="rect">
            <a:avLst/>
          </a:prstGeom>
          <a:noFill/>
          <a:ln>
            <a:noFill/>
          </a:ln>
        </p:spPr>
        <p:txBody>
          <a:bodyPr spcFirstLastPara="1" wrap="square" lIns="313475" tIns="156725" rIns="313475" bIns="156725" anchor="ctr" anchorCtr="0">
            <a:noAutofit/>
          </a:bodyPr>
          <a:lstStyle>
            <a:lvl1pPr marR="0" lvl="0" algn="ctr" rtl="0">
              <a:spcBef>
                <a:spcPts val="0"/>
              </a:spcBef>
              <a:spcAft>
                <a:spcPts val="0"/>
              </a:spcAft>
              <a:buSzPts val="1400"/>
              <a:buNone/>
              <a:defRPr sz="3758"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5684"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5684"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5684"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5684"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5684"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5684"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5684"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5684" b="0" i="0" u="none" strike="noStrike" cap="none">
                <a:solidFill>
                  <a:schemeClr val="lt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28834475" y="27968379"/>
            <a:ext cx="9387064" cy="1606550"/>
          </a:xfrm>
          <a:prstGeom prst="rect">
            <a:avLst/>
          </a:prstGeom>
          <a:noFill/>
          <a:ln>
            <a:noFill/>
          </a:ln>
        </p:spPr>
        <p:txBody>
          <a:bodyPr spcFirstLastPara="1" wrap="square" lIns="313475" tIns="156725" rIns="313475" bIns="156725" anchor="ctr" anchorCtr="0">
            <a:noAutofit/>
          </a:bodyPr>
          <a:lstStyle>
            <a:lvl1pPr marL="0" marR="0" lvl="0" indent="0" algn="r" rtl="0">
              <a:spcBef>
                <a:spcPts val="0"/>
              </a:spcBef>
              <a:spcAft>
                <a:spcPts val="0"/>
              </a:spcAft>
              <a:buNone/>
              <a:defRPr sz="3758" b="0" i="0" u="none" strike="noStrike" cap="none">
                <a:solidFill>
                  <a:schemeClr val="lt1"/>
                </a:solidFill>
                <a:latin typeface="Calibri"/>
                <a:ea typeface="Calibri"/>
                <a:cs typeface="Calibri"/>
                <a:sym typeface="Calibri"/>
              </a:defRPr>
            </a:lvl1pPr>
            <a:lvl2pPr marL="0" marR="0" lvl="1" indent="0" algn="r" rtl="0">
              <a:spcBef>
                <a:spcPts val="0"/>
              </a:spcBef>
              <a:spcAft>
                <a:spcPts val="0"/>
              </a:spcAft>
              <a:buNone/>
              <a:defRPr sz="3758" b="0" i="0" u="none" strike="noStrike" cap="none">
                <a:solidFill>
                  <a:schemeClr val="lt1"/>
                </a:solidFill>
                <a:latin typeface="Calibri"/>
                <a:ea typeface="Calibri"/>
                <a:cs typeface="Calibri"/>
                <a:sym typeface="Calibri"/>
              </a:defRPr>
            </a:lvl2pPr>
            <a:lvl3pPr marL="0" marR="0" lvl="2" indent="0" algn="r" rtl="0">
              <a:spcBef>
                <a:spcPts val="0"/>
              </a:spcBef>
              <a:spcAft>
                <a:spcPts val="0"/>
              </a:spcAft>
              <a:buNone/>
              <a:defRPr sz="3758" b="0" i="0" u="none" strike="noStrike" cap="none">
                <a:solidFill>
                  <a:schemeClr val="lt1"/>
                </a:solidFill>
                <a:latin typeface="Calibri"/>
                <a:ea typeface="Calibri"/>
                <a:cs typeface="Calibri"/>
                <a:sym typeface="Calibri"/>
              </a:defRPr>
            </a:lvl3pPr>
            <a:lvl4pPr marL="0" marR="0" lvl="3" indent="0" algn="r" rtl="0">
              <a:spcBef>
                <a:spcPts val="0"/>
              </a:spcBef>
              <a:spcAft>
                <a:spcPts val="0"/>
              </a:spcAft>
              <a:buNone/>
              <a:defRPr sz="3758" b="0" i="0" u="none" strike="noStrike" cap="none">
                <a:solidFill>
                  <a:schemeClr val="lt1"/>
                </a:solidFill>
                <a:latin typeface="Calibri"/>
                <a:ea typeface="Calibri"/>
                <a:cs typeface="Calibri"/>
                <a:sym typeface="Calibri"/>
              </a:defRPr>
            </a:lvl4pPr>
            <a:lvl5pPr marL="0" marR="0" lvl="4" indent="0" algn="r" rtl="0">
              <a:spcBef>
                <a:spcPts val="0"/>
              </a:spcBef>
              <a:spcAft>
                <a:spcPts val="0"/>
              </a:spcAft>
              <a:buNone/>
              <a:defRPr sz="3758" b="0" i="0" u="none" strike="noStrike" cap="none">
                <a:solidFill>
                  <a:schemeClr val="lt1"/>
                </a:solidFill>
                <a:latin typeface="Calibri"/>
                <a:ea typeface="Calibri"/>
                <a:cs typeface="Calibri"/>
                <a:sym typeface="Calibri"/>
              </a:defRPr>
            </a:lvl5pPr>
            <a:lvl6pPr marL="0" marR="0" lvl="5" indent="0" algn="r" rtl="0">
              <a:spcBef>
                <a:spcPts val="0"/>
              </a:spcBef>
              <a:spcAft>
                <a:spcPts val="0"/>
              </a:spcAft>
              <a:buNone/>
              <a:defRPr sz="3758" b="0" i="0" u="none" strike="noStrike" cap="none">
                <a:solidFill>
                  <a:schemeClr val="lt1"/>
                </a:solidFill>
                <a:latin typeface="Calibri"/>
                <a:ea typeface="Calibri"/>
                <a:cs typeface="Calibri"/>
                <a:sym typeface="Calibri"/>
              </a:defRPr>
            </a:lvl6pPr>
            <a:lvl7pPr marL="0" marR="0" lvl="6" indent="0" algn="r" rtl="0">
              <a:spcBef>
                <a:spcPts val="0"/>
              </a:spcBef>
              <a:spcAft>
                <a:spcPts val="0"/>
              </a:spcAft>
              <a:buNone/>
              <a:defRPr sz="3758" b="0" i="0" u="none" strike="noStrike" cap="none">
                <a:solidFill>
                  <a:schemeClr val="lt1"/>
                </a:solidFill>
                <a:latin typeface="Calibri"/>
                <a:ea typeface="Calibri"/>
                <a:cs typeface="Calibri"/>
                <a:sym typeface="Calibri"/>
              </a:defRPr>
            </a:lvl7pPr>
            <a:lvl8pPr marL="0" marR="0" lvl="7" indent="0" algn="r" rtl="0">
              <a:spcBef>
                <a:spcPts val="0"/>
              </a:spcBef>
              <a:spcAft>
                <a:spcPts val="0"/>
              </a:spcAft>
              <a:buNone/>
              <a:defRPr sz="3758" b="0" i="0" u="none" strike="noStrike" cap="none">
                <a:solidFill>
                  <a:schemeClr val="lt1"/>
                </a:solidFill>
                <a:latin typeface="Calibri"/>
                <a:ea typeface="Calibri"/>
                <a:cs typeface="Calibri"/>
                <a:sym typeface="Calibri"/>
              </a:defRPr>
            </a:lvl8pPr>
            <a:lvl9pPr marL="0" marR="0" lvl="8" indent="0" algn="r" rtl="0">
              <a:spcBef>
                <a:spcPts val="0"/>
              </a:spcBef>
              <a:spcAft>
                <a:spcPts val="0"/>
              </a:spcAft>
              <a:buNone/>
              <a:defRPr sz="3758" b="0" i="0" u="none" strike="noStrike" cap="none">
                <a:solidFill>
                  <a:schemeClr val="lt1"/>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8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MattBcool/NLPTalk" TargetMode="External"/><Relationship Id="rId13"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hyperlink" Target="https://medium.com/@prabhnoor0212/siamese-network-keras-31a3a8f37d04"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EleutherAI/gpt-neo" TargetMode="External"/><Relationship Id="rId11" Type="http://schemas.openxmlformats.org/officeDocument/2006/relationships/image" Target="../media/image5.png"/><Relationship Id="rId5" Type="http://schemas.openxmlformats.org/officeDocument/2006/relationships/hyperlink" Target="https://beta.openai.com/" TargetMode="Externa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8C8C8"/>
        </a:solidFill>
        <a:effectLst/>
      </p:bgPr>
    </p:bg>
    <p:spTree>
      <p:nvGrpSpPr>
        <p:cNvPr id="1" name="Shape 88"/>
        <p:cNvGrpSpPr/>
        <p:nvPr/>
      </p:nvGrpSpPr>
      <p:grpSpPr>
        <a:xfrm>
          <a:off x="0" y="0"/>
          <a:ext cx="0" cy="0"/>
          <a:chOff x="0" y="0"/>
          <a:chExt cx="0" cy="0"/>
        </a:xfrm>
      </p:grpSpPr>
      <p:pic>
        <p:nvPicPr>
          <p:cNvPr id="54" name="Picture 53" descr="Background pattern&#10;&#10;Description automatically generated">
            <a:extLst>
              <a:ext uri="{FF2B5EF4-FFF2-40B4-BE49-F238E27FC236}">
                <a16:creationId xmlns:a16="http://schemas.microsoft.com/office/drawing/2014/main" id="{916378A6-0083-6647-B3B9-0FEB21468B0E}"/>
              </a:ext>
            </a:extLst>
          </p:cNvPr>
          <p:cNvPicPr>
            <a:picLocks noChangeAspect="1"/>
          </p:cNvPicPr>
          <p:nvPr/>
        </p:nvPicPr>
        <p:blipFill rotWithShape="1">
          <a:blip r:embed="rId3">
            <a:extLst>
              <a:ext uri="{28A0092B-C50C-407E-A947-70E740481C1C}">
                <a14:useLocalDpi xmlns:a14="http://schemas.microsoft.com/office/drawing/2010/main" val="0"/>
              </a:ext>
            </a:extLst>
          </a:blip>
          <a:srcRect t="76931" r="1379"/>
          <a:stretch/>
        </p:blipFill>
        <p:spPr>
          <a:xfrm>
            <a:off x="0" y="0"/>
            <a:ext cx="34747201" cy="4572000"/>
          </a:xfrm>
          <a:prstGeom prst="rect">
            <a:avLst/>
          </a:prstGeom>
        </p:spPr>
      </p:pic>
      <p:sp>
        <p:nvSpPr>
          <p:cNvPr id="91" name="Google Shape;91;p1"/>
          <p:cNvSpPr txBox="1"/>
          <p:nvPr/>
        </p:nvSpPr>
        <p:spPr>
          <a:xfrm>
            <a:off x="698501" y="1137215"/>
            <a:ext cx="26497525" cy="3131590"/>
          </a:xfrm>
          <a:prstGeom prst="rect">
            <a:avLst/>
          </a:prstGeom>
          <a:noFill/>
          <a:ln>
            <a:noFill/>
          </a:ln>
        </p:spPr>
        <p:txBody>
          <a:bodyPr spcFirstLastPara="1" wrap="square" lIns="83806" tIns="41892" rIns="83806" bIns="41892" anchor="t" anchorCtr="0">
            <a:spAutoFit/>
          </a:bodyPr>
          <a:lstStyle/>
          <a:p>
            <a:r>
              <a:rPr lang="en-US" sz="8800" b="1">
                <a:solidFill>
                  <a:schemeClr val="lt1"/>
                </a:solidFill>
                <a:latin typeface="Calibri"/>
                <a:ea typeface="Calibri"/>
                <a:cs typeface="Calibri"/>
                <a:sym typeface="Calibri"/>
              </a:rPr>
              <a:t>Natural Language Processing in the Metaverse (NLPTalk)</a:t>
            </a:r>
            <a:endParaRPr sz="8800" b="1" dirty="0">
              <a:solidFill>
                <a:schemeClr val="lt1"/>
              </a:solidFill>
              <a:latin typeface="Calibri"/>
              <a:ea typeface="Calibri"/>
              <a:cs typeface="Calibri"/>
              <a:sym typeface="Calibri"/>
            </a:endParaRPr>
          </a:p>
          <a:p>
            <a:r>
              <a:rPr lang="en-US" sz="5500">
                <a:solidFill>
                  <a:schemeClr val="lt1"/>
                </a:solidFill>
                <a:latin typeface="Calibri"/>
                <a:ea typeface="Calibri"/>
                <a:cs typeface="Calibri"/>
                <a:sym typeface="Calibri"/>
              </a:rPr>
              <a:t>Matthew Grohotolski</a:t>
            </a:r>
            <a:endParaRPr sz="5500" dirty="0">
              <a:solidFill>
                <a:schemeClr val="lt1"/>
              </a:solidFill>
              <a:latin typeface="Calibri"/>
              <a:ea typeface="Calibri"/>
              <a:cs typeface="Calibri"/>
              <a:sym typeface="Calibri"/>
            </a:endParaRPr>
          </a:p>
          <a:p>
            <a:r>
              <a:rPr lang="en-US" sz="5500">
                <a:solidFill>
                  <a:schemeClr val="lt1"/>
                </a:solidFill>
                <a:latin typeface="Calibri"/>
                <a:ea typeface="Calibri"/>
                <a:cs typeface="Calibri"/>
                <a:sym typeface="Calibri"/>
              </a:rPr>
              <a:t>Dr. Peilong Li</a:t>
            </a:r>
            <a:endParaRPr lang="en-US" sz="5500" dirty="0">
              <a:solidFill>
                <a:schemeClr val="lt1"/>
              </a:solidFill>
              <a:latin typeface="Calibri"/>
              <a:ea typeface="Calibri"/>
              <a:cs typeface="Calibri"/>
              <a:sym typeface="Calibri"/>
            </a:endParaRPr>
          </a:p>
        </p:txBody>
      </p:sp>
      <p:sp>
        <p:nvSpPr>
          <p:cNvPr id="95" name="Google Shape;95;p1"/>
          <p:cNvSpPr/>
          <p:nvPr/>
        </p:nvSpPr>
        <p:spPr>
          <a:xfrm>
            <a:off x="488950" y="5337364"/>
            <a:ext cx="9601200" cy="6962791"/>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97" name="Google Shape;97;p1"/>
          <p:cNvSpPr txBox="1"/>
          <p:nvPr/>
        </p:nvSpPr>
        <p:spPr>
          <a:xfrm>
            <a:off x="940691" y="5588968"/>
            <a:ext cx="8763748" cy="6494049"/>
          </a:xfrm>
          <a:prstGeom prst="rect">
            <a:avLst/>
          </a:prstGeom>
          <a:noFill/>
          <a:ln>
            <a:noFill/>
          </a:ln>
        </p:spPr>
        <p:txBody>
          <a:bodyPr spcFirstLastPara="1" wrap="square" lIns="83806" tIns="41892" rIns="83806" bIns="41892" anchor="t" anchorCtr="0">
            <a:spAutoFit/>
          </a:bodyPr>
          <a:lstStyle/>
          <a:p>
            <a:r>
              <a:rPr lang="en-US" sz="5400" b="1" dirty="0">
                <a:solidFill>
                  <a:srgbClr val="004B98"/>
                </a:solidFill>
                <a:latin typeface="Verdana" panose="020B0604030504040204" pitchFamily="34" charset="0"/>
                <a:ea typeface="Verdana" panose="020B0604030504040204" pitchFamily="34" charset="0"/>
                <a:cs typeface="Verdana" panose="020B0604030504040204" pitchFamily="34" charset="0"/>
              </a:rPr>
              <a:t>OPPORTUNITY</a:t>
            </a:r>
          </a:p>
          <a:p>
            <a:endParaRPr lang="en-US" sz="1050" b="1" dirty="0">
              <a:solidFill>
                <a:schemeClr val="tx1"/>
              </a:solidFill>
              <a:latin typeface="Verdana" panose="020B0604030504040204" pitchFamily="34" charset="0"/>
              <a:ea typeface="Verdana" panose="020B0604030504040204" pitchFamily="34" charset="0"/>
              <a:cs typeface="Calibri"/>
              <a:sym typeface="Calibri"/>
            </a:endParaRPr>
          </a:p>
          <a:p>
            <a:r>
              <a:rPr lang="en-US" sz="3200">
                <a:solidFill>
                  <a:schemeClr val="tx1"/>
                </a:solidFill>
                <a:latin typeface="Verdana" panose="020B0604030504040204" pitchFamily="34" charset="0"/>
                <a:ea typeface="Verdana" panose="020B0604030504040204" pitchFamily="34" charset="0"/>
                <a:cs typeface="Verdana" panose="020B0604030504040204" pitchFamily="34" charset="0"/>
              </a:rPr>
              <a:t>There is a clear disconnect between user interactions within applications / game worlds which becomes appearant when playing in current Virtual Reality apps.</a:t>
            </a:r>
          </a:p>
          <a:p>
            <a:endParaRPr lang="en-US" sz="3200">
              <a:solidFill>
                <a:schemeClr val="tx1"/>
              </a:solidFill>
              <a:latin typeface="Verdana" panose="020B0604030504040204" pitchFamily="34" charset="0"/>
              <a:ea typeface="Verdana" panose="020B0604030504040204" pitchFamily="34" charset="0"/>
              <a:cs typeface="Calibri"/>
              <a:sym typeface="Calibri"/>
            </a:endParaRPr>
          </a:p>
          <a:p>
            <a:r>
              <a:rPr lang="en-US" sz="3200">
                <a:solidFill>
                  <a:schemeClr val="tx1"/>
                </a:solidFill>
                <a:latin typeface="Verdana" panose="020B0604030504040204" pitchFamily="34" charset="0"/>
                <a:ea typeface="Verdana" panose="020B0604030504040204" pitchFamily="34" charset="0"/>
                <a:cs typeface="Calibri"/>
                <a:sym typeface="Calibri"/>
              </a:rPr>
              <a:t>Recent advancements in VR hardware and Cloud Computing afford the opportunity to implement uniquely crafted solutions to these problems to immerse users into the applications and games they play.</a:t>
            </a:r>
            <a:endParaRPr lang="en-US" sz="32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6" name="Group 5">
            <a:extLst>
              <a:ext uri="{FF2B5EF4-FFF2-40B4-BE49-F238E27FC236}">
                <a16:creationId xmlns:a16="http://schemas.microsoft.com/office/drawing/2014/main" id="{D8CC4252-8D78-4CBA-B8DC-30DA608CCB3B}"/>
              </a:ext>
            </a:extLst>
          </p:cNvPr>
          <p:cNvGrpSpPr/>
          <p:nvPr/>
        </p:nvGrpSpPr>
        <p:grpSpPr>
          <a:xfrm>
            <a:off x="20719649" y="5337676"/>
            <a:ext cx="19025002" cy="9311005"/>
            <a:chOff x="20383346" y="5597760"/>
            <a:chExt cx="19088469" cy="9311005"/>
          </a:xfrm>
        </p:grpSpPr>
        <p:sp>
          <p:nvSpPr>
            <p:cNvPr id="110" name="Google Shape;110;p1"/>
            <p:cNvSpPr/>
            <p:nvPr/>
          </p:nvSpPr>
          <p:spPr>
            <a:xfrm>
              <a:off x="20383346" y="5597760"/>
              <a:ext cx="19088469" cy="9311005"/>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112" name="Google Shape;112;p1"/>
            <p:cNvSpPr txBox="1"/>
            <p:nvPr/>
          </p:nvSpPr>
          <p:spPr>
            <a:xfrm>
              <a:off x="20686598" y="5850580"/>
              <a:ext cx="16467499" cy="3393200"/>
            </a:xfrm>
            <a:prstGeom prst="rect">
              <a:avLst/>
            </a:prstGeom>
            <a:noFill/>
            <a:ln>
              <a:noFill/>
            </a:ln>
          </p:spPr>
          <p:txBody>
            <a:bodyPr spcFirstLastPara="1" wrap="square" lIns="83806" tIns="41892" rIns="83806" bIns="41892" anchor="t" anchorCtr="0">
              <a:spAutoFit/>
            </a:bodyPr>
            <a:lstStyle/>
            <a:p>
              <a:pPr>
                <a:lnSpc>
                  <a:spcPts val="5400"/>
                </a:lnSpc>
                <a:spcAft>
                  <a:spcPts val="1200"/>
                </a:spcAft>
              </a:pPr>
              <a:r>
                <a:rPr lang="en-US" sz="5400" b="1" dirty="0">
                  <a:solidFill>
                    <a:srgbClr val="004B98"/>
                  </a:solidFill>
                  <a:latin typeface="Verdana" panose="020B0604030504040204" pitchFamily="34" charset="0"/>
                  <a:ea typeface="Verdana" panose="020B0604030504040204" pitchFamily="34" charset="0"/>
                  <a:cs typeface="Verdana" panose="020B0604030504040204" pitchFamily="34" charset="0"/>
                </a:rPr>
                <a:t>PROTOTYPE/DEVICE/PROCESS</a:t>
              </a:r>
              <a:endParaRPr lang="en-US" sz="5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3200">
                  <a:solidFill>
                    <a:schemeClr val="tx1"/>
                  </a:solidFill>
                  <a:latin typeface="Verdana" panose="020B0604030504040204" pitchFamily="34" charset="0"/>
                  <a:ea typeface="Verdana" panose="020B0604030504040204" pitchFamily="34" charset="0"/>
                  <a:cs typeface="Verdana" panose="020B0604030504040204" pitchFamily="34" charset="0"/>
                </a:rPr>
                <a:t>Since the project utilizes the Meta Quest 2 VR headset for fully wireless immersion, many optimizations had to be made to support the mobile processor within the hardware. This does little to subtract from the overall experience of interacting with the chatbot and greatly improves performance as a result of the optimizations applied.</a:t>
              </a:r>
            </a:p>
          </p:txBody>
        </p:sp>
      </p:grpSp>
      <p:grpSp>
        <p:nvGrpSpPr>
          <p:cNvPr id="3" name="Group 2">
            <a:extLst>
              <a:ext uri="{FF2B5EF4-FFF2-40B4-BE49-F238E27FC236}">
                <a16:creationId xmlns:a16="http://schemas.microsoft.com/office/drawing/2014/main" id="{73D2E8B8-0E4D-48D6-A3AD-CC17AD87B12C}"/>
              </a:ext>
            </a:extLst>
          </p:cNvPr>
          <p:cNvGrpSpPr/>
          <p:nvPr/>
        </p:nvGrpSpPr>
        <p:grpSpPr>
          <a:xfrm>
            <a:off x="403779" y="12903584"/>
            <a:ext cx="9601200" cy="15216798"/>
            <a:chOff x="486895" y="12903586"/>
            <a:chExt cx="9601200" cy="15216798"/>
          </a:xfrm>
        </p:grpSpPr>
        <p:sp>
          <p:nvSpPr>
            <p:cNvPr id="116" name="Google Shape;116;p1"/>
            <p:cNvSpPr/>
            <p:nvPr/>
          </p:nvSpPr>
          <p:spPr>
            <a:xfrm>
              <a:off x="486895" y="12903586"/>
              <a:ext cx="9601200" cy="15216798"/>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118" name="Google Shape;118;p1"/>
            <p:cNvSpPr txBox="1"/>
            <p:nvPr/>
          </p:nvSpPr>
          <p:spPr>
            <a:xfrm>
              <a:off x="1108838" y="13323358"/>
              <a:ext cx="8527656" cy="6832603"/>
            </a:xfrm>
            <a:prstGeom prst="rect">
              <a:avLst/>
            </a:prstGeom>
            <a:noFill/>
            <a:ln>
              <a:noFill/>
            </a:ln>
          </p:spPr>
          <p:txBody>
            <a:bodyPr spcFirstLastPara="1" wrap="square" lIns="83806" tIns="41892" rIns="83806" bIns="41892" anchor="t" anchorCtr="0">
              <a:spAutoFit/>
            </a:bodyPr>
            <a:lstStyle/>
            <a:p>
              <a:r>
                <a:rPr lang="en-US" sz="5400" b="1">
                  <a:solidFill>
                    <a:srgbClr val="004B98"/>
                  </a:solidFill>
                  <a:latin typeface="Verdana" panose="020B0604030504040204" pitchFamily="34" charset="0"/>
                  <a:ea typeface="Verdana" panose="020B0604030504040204" pitchFamily="34" charset="0"/>
                  <a:cs typeface="Verdana" panose="020B0604030504040204" pitchFamily="34" charset="0"/>
                </a:rPr>
                <a:t>DESIGN SPECIFICATIONS</a:t>
              </a:r>
            </a:p>
            <a:p>
              <a:endParaRPr lang="en-US" sz="1050" b="1">
                <a:solidFill>
                  <a:srgbClr val="004B98"/>
                </a:solidFill>
                <a:latin typeface="Verdana" panose="020B0604030504040204" pitchFamily="34" charset="0"/>
                <a:ea typeface="Verdana" panose="020B0604030504040204" pitchFamily="34" charset="0"/>
                <a:cs typeface="Calibri"/>
                <a:sym typeface="Calibri"/>
              </a:endParaRPr>
            </a:p>
            <a:p>
              <a:r>
                <a:rPr lang="en-US" sz="3200">
                  <a:solidFill>
                    <a:schemeClr val="tx1"/>
                  </a:solidFill>
                  <a:latin typeface="Verdana" panose="020B0604030504040204" pitchFamily="34" charset="0"/>
                  <a:ea typeface="Verdana" panose="020B0604030504040204" pitchFamily="34" charset="0"/>
                  <a:cs typeface="Calibri"/>
                  <a:sym typeface="Calibri"/>
                </a:rPr>
                <a:t>The project design features a VR game to showcase the several implemented Machine Learning &amp; Deep Learning models. Speech Recognition software is utilized within the Unity game to automatically parse user input which is then passed to the inference models.</a:t>
              </a:r>
            </a:p>
            <a:p>
              <a:r>
                <a:rPr lang="en-US" sz="3200">
                  <a:solidFill>
                    <a:schemeClr val="tx1"/>
                  </a:solidFill>
                  <a:latin typeface="Verdana" panose="020B0604030504040204" pitchFamily="34" charset="0"/>
                  <a:ea typeface="Verdana" panose="020B0604030504040204" pitchFamily="34" charset="0"/>
                  <a:cs typeface="Calibri"/>
                  <a:sym typeface="Calibri"/>
                </a:rPr>
                <a:t>After model inference has been conducted, the result is spoken back to the user in real time</a:t>
              </a:r>
              <a:endParaRPr sz="3200" dirty="0">
                <a:solidFill>
                  <a:schemeClr val="tx1"/>
                </a:solidFill>
                <a:latin typeface="Verdana" panose="020B0604030504040204" pitchFamily="34" charset="0"/>
                <a:ea typeface="Verdana" panose="020B0604030504040204" pitchFamily="34" charset="0"/>
                <a:cs typeface="Calibri"/>
                <a:sym typeface="Calibri"/>
              </a:endParaRPr>
            </a:p>
          </p:txBody>
        </p:sp>
      </p:grpSp>
      <p:grpSp>
        <p:nvGrpSpPr>
          <p:cNvPr id="8" name="Group 7">
            <a:extLst>
              <a:ext uri="{FF2B5EF4-FFF2-40B4-BE49-F238E27FC236}">
                <a16:creationId xmlns:a16="http://schemas.microsoft.com/office/drawing/2014/main" id="{0D9BAD30-3815-4111-9476-3AE3B485A5F7}"/>
              </a:ext>
            </a:extLst>
          </p:cNvPr>
          <p:cNvGrpSpPr/>
          <p:nvPr/>
        </p:nvGrpSpPr>
        <p:grpSpPr>
          <a:xfrm>
            <a:off x="20713353" y="15069952"/>
            <a:ext cx="9601200" cy="13391537"/>
            <a:chOff x="20452971" y="15069952"/>
            <a:chExt cx="9972005" cy="13391537"/>
          </a:xfrm>
        </p:grpSpPr>
        <p:sp>
          <p:nvSpPr>
            <p:cNvPr id="122" name="Google Shape;122;p1"/>
            <p:cNvSpPr/>
            <p:nvPr/>
          </p:nvSpPr>
          <p:spPr>
            <a:xfrm>
              <a:off x="20452971" y="15069952"/>
              <a:ext cx="9972005" cy="12983001"/>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124" name="Google Shape;124;p1"/>
            <p:cNvSpPr txBox="1"/>
            <p:nvPr/>
          </p:nvSpPr>
          <p:spPr>
            <a:xfrm>
              <a:off x="20695497" y="15550299"/>
              <a:ext cx="9659854" cy="12911190"/>
            </a:xfrm>
            <a:prstGeom prst="rect">
              <a:avLst/>
            </a:prstGeom>
            <a:noFill/>
            <a:ln>
              <a:noFill/>
            </a:ln>
          </p:spPr>
          <p:txBody>
            <a:bodyPr spcFirstLastPara="1" wrap="square" lIns="83806" tIns="41892" rIns="83806" bIns="41892" anchor="t" anchorCtr="0">
              <a:spAutoFit/>
            </a:bodyPr>
            <a:lstStyle/>
            <a:p>
              <a:pPr>
                <a:lnSpc>
                  <a:spcPts val="5400"/>
                </a:lnSpc>
                <a:spcAft>
                  <a:spcPts val="1200"/>
                </a:spcAft>
              </a:pPr>
              <a:r>
                <a:rPr lang="en-US" sz="5400" b="1" dirty="0">
                  <a:solidFill>
                    <a:srgbClr val="004B98"/>
                  </a:solidFill>
                  <a:latin typeface="Verdana" panose="020B0604030504040204" pitchFamily="34" charset="0"/>
                  <a:ea typeface="Verdana" panose="020B0604030504040204" pitchFamily="34" charset="0"/>
                  <a:cs typeface="Verdana" panose="020B0604030504040204" pitchFamily="34" charset="0"/>
                </a:rPr>
                <a:t>TESTING</a:t>
              </a:r>
              <a:endParaRPr lang="en-US" sz="5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sz="105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3200">
                  <a:solidFill>
                    <a:schemeClr val="tx1"/>
                  </a:solidFill>
                  <a:latin typeface="Verdana" panose="020B0604030504040204" pitchFamily="34" charset="0"/>
                  <a:ea typeface="Verdana" panose="020B0604030504040204" pitchFamily="34" charset="0"/>
                </a:rPr>
                <a:t>Models were evaluated based on two factors; 1.) the question asked to the bot and 2.) the resulting inference text produced by the bot.</a:t>
              </a:r>
            </a:p>
            <a:p>
              <a:endParaRPr lang="en-US" sz="3200">
                <a:solidFill>
                  <a:schemeClr val="tx1"/>
                </a:solidFill>
                <a:latin typeface="Verdana" panose="020B0604030504040204" pitchFamily="34" charset="0"/>
                <a:ea typeface="Verdana" panose="020B0604030504040204" pitchFamily="34" charset="0"/>
              </a:endParaRPr>
            </a:p>
            <a:p>
              <a:r>
                <a:rPr lang="en-US" sz="3200">
                  <a:solidFill>
                    <a:schemeClr val="tx1"/>
                  </a:solidFill>
                  <a:latin typeface="Verdana" panose="020B0604030504040204" pitchFamily="34" charset="0"/>
                  <a:ea typeface="Verdana" panose="020B0604030504040204" pitchFamily="34" charset="0"/>
                </a:rPr>
                <a:t>Through initial testing, the Transformer models appear to outperform the Clustering models. Both types are easily trainable with custom datasets and offer great results. Each category contains its own strengths and weaknesses such as the Transformer models trading unique full sentence output results for slightly longer inference speeds and vise versa for Clustering techniques. As of this project, the GPT-3 models also require monetary input in the form of openai credits to process results, while GPT-Neo models and all researched Clustering models are free and open source</a:t>
              </a:r>
            </a:p>
            <a:p>
              <a:endParaRPr lang="en-US" sz="3200">
                <a:solidFill>
                  <a:schemeClr val="tx1"/>
                </a:solidFill>
                <a:latin typeface="Verdana" panose="020B0604030504040204" pitchFamily="34" charset="0"/>
                <a:ea typeface="Verdana" panose="020B0604030504040204" pitchFamily="34" charset="0"/>
              </a:endParaRPr>
            </a:p>
            <a:p>
              <a:r>
                <a:rPr lang="en-US" sz="3200" i="1">
                  <a:solidFill>
                    <a:schemeClr val="tx1"/>
                  </a:solidFill>
                  <a:latin typeface="Verdana" panose="020B0604030504040204" pitchFamily="34" charset="0"/>
                  <a:ea typeface="Verdana" panose="020B0604030504040204" pitchFamily="34" charset="0"/>
                </a:rPr>
                <a:t>Participants who interact with the chatbot will have the chance to further score each model’s performance.</a:t>
              </a:r>
              <a:endParaRPr lang="en-US" sz="3200" i="1" dirty="0">
                <a:solidFill>
                  <a:schemeClr val="tx1"/>
                </a:solidFill>
                <a:latin typeface="Verdana" panose="020B0604030504040204" pitchFamily="34" charset="0"/>
                <a:ea typeface="Verdana" panose="020B0604030504040204" pitchFamily="34" charset="0"/>
              </a:endParaRPr>
            </a:p>
          </p:txBody>
        </p:sp>
      </p:grpSp>
      <p:pic>
        <p:nvPicPr>
          <p:cNvPr id="56" name="Picture 55" descr="Background pattern&#10;&#10;Description automatically generated">
            <a:extLst>
              <a:ext uri="{FF2B5EF4-FFF2-40B4-BE49-F238E27FC236}">
                <a16:creationId xmlns:a16="http://schemas.microsoft.com/office/drawing/2014/main" id="{6413425C-40AC-CA4C-8B63-B3A985E4C356}"/>
              </a:ext>
            </a:extLst>
          </p:cNvPr>
          <p:cNvPicPr>
            <a:picLocks noChangeAspect="1"/>
          </p:cNvPicPr>
          <p:nvPr/>
        </p:nvPicPr>
        <p:blipFill rotWithShape="1">
          <a:blip r:embed="rId3">
            <a:extLst>
              <a:ext uri="{28A0092B-C50C-407E-A947-70E740481C1C}">
                <a14:useLocalDpi xmlns:a14="http://schemas.microsoft.com/office/drawing/2010/main" val="0"/>
              </a:ext>
            </a:extLst>
          </a:blip>
          <a:srcRect l="83050" t="76931" r="1378"/>
          <a:stretch/>
        </p:blipFill>
        <p:spPr>
          <a:xfrm flipH="1">
            <a:off x="34747200" y="-1"/>
            <a:ext cx="5486399" cy="4572000"/>
          </a:xfrm>
          <a:prstGeom prst="rect">
            <a:avLst/>
          </a:prstGeom>
        </p:spPr>
      </p:pic>
      <p:pic>
        <p:nvPicPr>
          <p:cNvPr id="55" name="Picture 54" descr="Logo, company name&#10;&#10;Description automatically generated">
            <a:extLst>
              <a:ext uri="{FF2B5EF4-FFF2-40B4-BE49-F238E27FC236}">
                <a16:creationId xmlns:a16="http://schemas.microsoft.com/office/drawing/2014/main" id="{B46758A7-CE56-3F46-B4C8-1D58E9BB7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55335" y="-496457"/>
            <a:ext cx="9886505" cy="5564911"/>
          </a:xfrm>
          <a:prstGeom prst="rect">
            <a:avLst/>
          </a:prstGeom>
        </p:spPr>
      </p:pic>
      <p:sp>
        <p:nvSpPr>
          <p:cNvPr id="57" name="Rectangle 56">
            <a:extLst>
              <a:ext uri="{FF2B5EF4-FFF2-40B4-BE49-F238E27FC236}">
                <a16:creationId xmlns:a16="http://schemas.microsoft.com/office/drawing/2014/main" id="{08CA6EF8-3D77-DB4C-9BFC-5A8975E6C2BB}"/>
              </a:ext>
            </a:extLst>
          </p:cNvPr>
          <p:cNvSpPr/>
          <p:nvPr/>
        </p:nvSpPr>
        <p:spPr>
          <a:xfrm>
            <a:off x="0" y="28656382"/>
            <a:ext cx="40233600" cy="1518818"/>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58" name="Rectangle 57">
            <a:extLst>
              <a:ext uri="{FF2B5EF4-FFF2-40B4-BE49-F238E27FC236}">
                <a16:creationId xmlns:a16="http://schemas.microsoft.com/office/drawing/2014/main" id="{F5D72A58-7C6D-2343-BF01-EA53C2D07D95}"/>
              </a:ext>
            </a:extLst>
          </p:cNvPr>
          <p:cNvSpPr/>
          <p:nvPr/>
        </p:nvSpPr>
        <p:spPr>
          <a:xfrm>
            <a:off x="26145878" y="29077653"/>
            <a:ext cx="13196241" cy="728726"/>
          </a:xfrm>
          <a:prstGeom prst="rect">
            <a:avLst/>
          </a:prstGeom>
        </p:spPr>
        <p:txBody>
          <a:bodyPr wrap="none">
            <a:spAutoFit/>
          </a:bodyPr>
          <a:lstStyle/>
          <a:p>
            <a:pPr>
              <a:lnSpc>
                <a:spcPts val="5400"/>
              </a:lnSpc>
            </a:pP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E</a:t>
            </a:r>
            <a:r>
              <a:rPr lang="en-US" sz="3600" b="1" dirty="0">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59" name="TextBox 58">
            <a:extLst>
              <a:ext uri="{FF2B5EF4-FFF2-40B4-BE49-F238E27FC236}">
                <a16:creationId xmlns:a16="http://schemas.microsoft.com/office/drawing/2014/main" id="{C313050F-B978-DB4B-BBC7-B01592F95465}"/>
              </a:ext>
            </a:extLst>
          </p:cNvPr>
          <p:cNvSpPr txBox="1"/>
          <p:nvPr/>
        </p:nvSpPr>
        <p:spPr>
          <a:xfrm>
            <a:off x="572066" y="29129271"/>
            <a:ext cx="14208125" cy="677108"/>
          </a:xfrm>
          <a:prstGeom prst="rect">
            <a:avLst/>
          </a:prstGeom>
          <a:noFill/>
        </p:spPr>
        <p:txBody>
          <a:bodyPr wrap="square" rtlCol="0">
            <a:spAutoFit/>
          </a:bodyPr>
          <a:lstStyle/>
          <a:p>
            <a:pPr>
              <a:spcAft>
                <a:spcPts val="1200"/>
              </a:spcAft>
              <a:tabLst>
                <a:tab pos="24070688" algn="l"/>
              </a:tabLst>
            </a:pPr>
            <a:r>
              <a:rPr lang="en-US" sz="3800" b="1" dirty="0">
                <a:solidFill>
                  <a:schemeClr val="bg1"/>
                </a:solidFill>
                <a:latin typeface="Verdana" panose="020B0604030504040204" pitchFamily="34" charset="0"/>
                <a:ea typeface="Verdana" panose="020B0604030504040204" pitchFamily="34" charset="0"/>
                <a:cs typeface="Verdana" panose="020B0604030504040204" pitchFamily="34" charset="0"/>
              </a:rPr>
              <a:t> Capstone Project 2022</a:t>
            </a:r>
          </a:p>
        </p:txBody>
      </p:sp>
      <p:grpSp>
        <p:nvGrpSpPr>
          <p:cNvPr id="2" name="Group 1">
            <a:extLst>
              <a:ext uri="{FF2B5EF4-FFF2-40B4-BE49-F238E27FC236}">
                <a16:creationId xmlns:a16="http://schemas.microsoft.com/office/drawing/2014/main" id="{849793CB-F055-4A54-B769-942FC2C05512}"/>
              </a:ext>
            </a:extLst>
          </p:cNvPr>
          <p:cNvGrpSpPr/>
          <p:nvPr/>
        </p:nvGrpSpPr>
        <p:grpSpPr>
          <a:xfrm>
            <a:off x="30822407" y="15191179"/>
            <a:ext cx="8922243" cy="5155538"/>
            <a:chOff x="10951001" y="4828118"/>
            <a:chExt cx="9290050" cy="4374987"/>
          </a:xfrm>
        </p:grpSpPr>
        <p:sp>
          <p:nvSpPr>
            <p:cNvPr id="60" name="Rectangle 59">
              <a:extLst>
                <a:ext uri="{FF2B5EF4-FFF2-40B4-BE49-F238E27FC236}">
                  <a16:creationId xmlns:a16="http://schemas.microsoft.com/office/drawing/2014/main" id="{7806F10B-D2B0-5E49-99C9-EDF36206F7DE}"/>
                </a:ext>
              </a:extLst>
            </p:cNvPr>
            <p:cNvSpPr/>
            <p:nvPr/>
          </p:nvSpPr>
          <p:spPr>
            <a:xfrm>
              <a:off x="10951001" y="4828118"/>
              <a:ext cx="9290050" cy="4374987"/>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75FED7F-FC06-48F4-8A14-A231A595924B}"/>
                </a:ext>
              </a:extLst>
            </p:cNvPr>
            <p:cNvSpPr/>
            <p:nvPr/>
          </p:nvSpPr>
          <p:spPr>
            <a:xfrm>
              <a:off x="11372724" y="5076806"/>
              <a:ext cx="8624769" cy="3747919"/>
            </a:xfrm>
            <a:prstGeom prst="rect">
              <a:avLst/>
            </a:prstGeom>
          </p:spPr>
          <p:txBody>
            <a:bodyPr wrap="square">
              <a:spAutoFit/>
            </a:bodyPr>
            <a:lstStyle/>
            <a:p>
              <a:pPr>
                <a:spcAft>
                  <a:spcPts val="600"/>
                </a:spcAft>
              </a:pPr>
              <a:r>
                <a:rPr lang="en-US" sz="5400" b="1" dirty="0">
                  <a:solidFill>
                    <a:schemeClr val="bg1"/>
                  </a:solidFill>
                  <a:latin typeface="Verdana" panose="020B0604030504040204" pitchFamily="34" charset="0"/>
                  <a:ea typeface="Verdana" panose="020B0604030504040204" pitchFamily="34" charset="0"/>
                  <a:cs typeface="Verdana" panose="020B0604030504040204" pitchFamily="34" charset="0"/>
                </a:rPr>
                <a:t>IMPACT</a:t>
              </a:r>
              <a:endPar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pPr>
                <a:spcAft>
                  <a:spcPts val="600"/>
                </a:spcAft>
              </a:pPr>
              <a:r>
                <a:rPr lang="en-US" sz="3200">
                  <a:solidFill>
                    <a:schemeClr val="bg1"/>
                  </a:solidFill>
                  <a:latin typeface="Verdana" panose="020B0604030504040204" pitchFamily="34" charset="0"/>
                  <a:ea typeface="Verdana" panose="020B0604030504040204" pitchFamily="34" charset="0"/>
                  <a:cs typeface="Verdana" panose="020B0604030504040204" pitchFamily="34" charset="0"/>
                </a:rPr>
                <a:t>Natural Language Processing will become a status quo in coming years.</a:t>
              </a:r>
              <a:endParaRPr lang="en-US" sz="4000">
                <a:solidFill>
                  <a:schemeClr val="bg1"/>
                </a:solidFill>
              </a:endParaRPr>
            </a:p>
            <a:p>
              <a:pPr>
                <a:spcAft>
                  <a:spcPts val="600"/>
                </a:spcAft>
              </a:pPr>
              <a:endParaRPr lang="en-US" sz="20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spcAft>
                  <a:spcPts val="600"/>
                </a:spcAft>
              </a:pPr>
              <a:r>
                <a:rPr lang="en-US" sz="3200">
                  <a:solidFill>
                    <a:schemeClr val="bg1"/>
                  </a:solidFill>
                  <a:latin typeface="Verdana" panose="020B0604030504040204" pitchFamily="34" charset="0"/>
                  <a:ea typeface="Verdana" panose="020B0604030504040204" pitchFamily="34" charset="0"/>
                  <a:cs typeface="Verdana" panose="020B0604030504040204" pitchFamily="34" charset="0"/>
                </a:rPr>
                <a:t>This project will set new standards for using NLP in applications and games as technology continues to evolve and the Metaverse gains more traction.</a:t>
              </a:r>
            </a:p>
          </p:txBody>
        </p:sp>
      </p:grpSp>
      <p:grpSp>
        <p:nvGrpSpPr>
          <p:cNvPr id="4" name="Group 3">
            <a:extLst>
              <a:ext uri="{FF2B5EF4-FFF2-40B4-BE49-F238E27FC236}">
                <a16:creationId xmlns:a16="http://schemas.microsoft.com/office/drawing/2014/main" id="{144064C1-2A5E-48F3-B2DC-321BFAF2AC61}"/>
              </a:ext>
            </a:extLst>
          </p:cNvPr>
          <p:cNvGrpSpPr/>
          <p:nvPr/>
        </p:nvGrpSpPr>
        <p:grpSpPr>
          <a:xfrm>
            <a:off x="10604299" y="5337676"/>
            <a:ext cx="9601200" cy="22822252"/>
            <a:chOff x="20341457" y="5350616"/>
            <a:chExt cx="9225332" cy="11235125"/>
          </a:xfrm>
        </p:grpSpPr>
        <p:sp>
          <p:nvSpPr>
            <p:cNvPr id="105" name="Google Shape;105;p1"/>
            <p:cNvSpPr/>
            <p:nvPr/>
          </p:nvSpPr>
          <p:spPr>
            <a:xfrm>
              <a:off x="20341457" y="5350616"/>
              <a:ext cx="9225332" cy="11235125"/>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107" name="Google Shape;107;p1"/>
            <p:cNvSpPr txBox="1"/>
            <p:nvPr/>
          </p:nvSpPr>
          <p:spPr>
            <a:xfrm>
              <a:off x="20770223" y="5474324"/>
              <a:ext cx="8379751" cy="1984826"/>
            </a:xfrm>
            <a:prstGeom prst="rect">
              <a:avLst/>
            </a:prstGeom>
            <a:noFill/>
            <a:ln>
              <a:noFill/>
            </a:ln>
          </p:spPr>
          <p:txBody>
            <a:bodyPr spcFirstLastPara="1" wrap="square" lIns="83806" tIns="41892" rIns="83806" bIns="41892" anchor="t" anchorCtr="0">
              <a:spAutoFit/>
            </a:bodyPr>
            <a:lstStyle/>
            <a:p>
              <a:r>
                <a:rPr lang="en-US" sz="5400" b="1" dirty="0">
                  <a:solidFill>
                    <a:srgbClr val="004B98"/>
                  </a:solidFill>
                  <a:latin typeface="Verdana" panose="020B0604030504040204" pitchFamily="34" charset="0"/>
                  <a:ea typeface="Verdana" panose="020B0604030504040204" pitchFamily="34" charset="0"/>
                  <a:cs typeface="Verdana" panose="020B0604030504040204" pitchFamily="34" charset="0"/>
                </a:rPr>
                <a:t>TECHNICAL DESIGN</a:t>
              </a:r>
            </a:p>
            <a:p>
              <a:endParaRPr lang="en-US" sz="1050" b="1" dirty="0">
                <a:solidFill>
                  <a:schemeClr val="tx1"/>
                </a:solidFill>
                <a:latin typeface="Verdana" panose="020B0604030504040204" pitchFamily="34" charset="0"/>
                <a:ea typeface="Verdana" panose="020B0604030504040204" pitchFamily="34" charset="0"/>
                <a:cs typeface="Calibri"/>
                <a:sym typeface="Calibri"/>
              </a:endParaRPr>
            </a:p>
            <a:p>
              <a:r>
                <a:rPr lang="en-US" sz="3200">
                  <a:solidFill>
                    <a:schemeClr val="tx1"/>
                  </a:solidFill>
                  <a:latin typeface="Verdana" panose="020B0604030504040204" pitchFamily="34" charset="0"/>
                  <a:ea typeface="Verdana" panose="020B0604030504040204" pitchFamily="34" charset="0"/>
                  <a:cs typeface="Verdana" panose="020B0604030504040204" pitchFamily="34" charset="0"/>
                </a:rPr>
                <a:t>The TCP network protocol is utilized and implemented to allow users in-game to communicate with the statistical back-end models programmed in Python. This ensures every packet is delivered and no data is lost along the way.</a:t>
              </a:r>
              <a:endParaRPr lang="en-US" sz="5400" dirty="0">
                <a:solidFill>
                  <a:srgbClr val="004B98"/>
                </a:solidFill>
                <a:latin typeface="Calibri"/>
                <a:ea typeface="Calibri"/>
                <a:cs typeface="Calibri"/>
                <a:sym typeface="Calibri"/>
              </a:endParaRPr>
            </a:p>
          </p:txBody>
        </p:sp>
      </p:grpSp>
      <p:grpSp>
        <p:nvGrpSpPr>
          <p:cNvPr id="9" name="Group 8">
            <a:extLst>
              <a:ext uri="{FF2B5EF4-FFF2-40B4-BE49-F238E27FC236}">
                <a16:creationId xmlns:a16="http://schemas.microsoft.com/office/drawing/2014/main" id="{2B4B0236-42AC-4A84-A04B-ACB13DC733B4}"/>
              </a:ext>
            </a:extLst>
          </p:cNvPr>
          <p:cNvGrpSpPr/>
          <p:nvPr/>
        </p:nvGrpSpPr>
        <p:grpSpPr>
          <a:xfrm>
            <a:off x="30822407" y="20690029"/>
            <a:ext cx="8922243" cy="7430353"/>
            <a:chOff x="30260245" y="15439471"/>
            <a:chExt cx="9720823" cy="5277881"/>
          </a:xfrm>
        </p:grpSpPr>
        <p:sp>
          <p:nvSpPr>
            <p:cNvPr id="61" name="Google Shape;122;p1">
              <a:extLst>
                <a:ext uri="{FF2B5EF4-FFF2-40B4-BE49-F238E27FC236}">
                  <a16:creationId xmlns:a16="http://schemas.microsoft.com/office/drawing/2014/main" id="{3B6B9DFA-AC8A-4289-8C35-DA61D004B143}"/>
                </a:ext>
              </a:extLst>
            </p:cNvPr>
            <p:cNvSpPr/>
            <p:nvPr/>
          </p:nvSpPr>
          <p:spPr>
            <a:xfrm>
              <a:off x="30260245" y="15439471"/>
              <a:ext cx="9720823" cy="5277881"/>
            </a:xfrm>
            <a:prstGeom prst="roundRect">
              <a:avLst>
                <a:gd name="adj" fmla="val 7036"/>
              </a:avLst>
            </a:prstGeom>
            <a:solidFill>
              <a:srgbClr val="FFFFFF"/>
            </a:solidFill>
            <a:ln>
              <a:noFill/>
            </a:ln>
          </p:spPr>
          <p:txBody>
            <a:bodyPr spcFirstLastPara="1" wrap="square" lIns="83806" tIns="41892" rIns="83806" bIns="41892" anchor="ctr" anchorCtr="0">
              <a:noAutofit/>
            </a:bodyPr>
            <a:lstStyle/>
            <a:p>
              <a:pPr algn="ctr"/>
              <a:endParaRPr sz="5684" dirty="0">
                <a:solidFill>
                  <a:schemeClr val="lt1"/>
                </a:solidFill>
              </a:endParaRPr>
            </a:p>
          </p:txBody>
        </p:sp>
        <p:sp>
          <p:nvSpPr>
            <p:cNvPr id="50" name="TextBox 5">
              <a:extLst>
                <a:ext uri="{FF2B5EF4-FFF2-40B4-BE49-F238E27FC236}">
                  <a16:creationId xmlns:a16="http://schemas.microsoft.com/office/drawing/2014/main" id="{154ACC7B-7B3F-4DF6-9DD6-61BBD08D3E06}"/>
                </a:ext>
              </a:extLst>
            </p:cNvPr>
            <p:cNvSpPr txBox="1">
              <a:spLocks noChangeArrowheads="1"/>
            </p:cNvSpPr>
            <p:nvPr/>
          </p:nvSpPr>
          <p:spPr bwMode="auto">
            <a:xfrm>
              <a:off x="30499677" y="15624317"/>
              <a:ext cx="9038385" cy="4973557"/>
            </a:xfrm>
            <a:prstGeom prst="rect">
              <a:avLst/>
            </a:prstGeom>
            <a:noFill/>
            <a:ln w="9525">
              <a:noFill/>
              <a:miter lim="800000"/>
              <a:headEnd/>
              <a:tailEnd/>
            </a:ln>
          </p:spPr>
          <p:txBody>
            <a:bodyPr wrap="square">
              <a:spAutoFit/>
            </a:bodyPr>
            <a:lstStyle/>
            <a:p>
              <a:pPr>
                <a:lnSpc>
                  <a:spcPts val="5400"/>
                </a:lnSpc>
                <a:spcAft>
                  <a:spcPts val="600"/>
                </a:spcAft>
              </a:pPr>
              <a:r>
                <a:rPr lang="en-US" sz="3600" b="1" dirty="0">
                  <a:solidFill>
                    <a:srgbClr val="004B98"/>
                  </a:solidFill>
                  <a:latin typeface="Verdana" panose="020B0604030504040204" pitchFamily="34" charset="0"/>
                  <a:ea typeface="Verdana" panose="020B0604030504040204" pitchFamily="34" charset="0"/>
                  <a:cs typeface="Verdana" panose="020B0604030504040204" pitchFamily="34" charset="0"/>
                </a:rPr>
                <a:t>REFERENCES AND ACKNOWLEDGEMENTS</a:t>
              </a:r>
              <a:endParaRPr lang="en-US" sz="36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2400">
                  <a:solidFill>
                    <a:schemeClr val="tx1"/>
                  </a:solidFill>
                  <a:latin typeface="Verdana" panose="020B0604030504040204" pitchFamily="34" charset="0"/>
                  <a:ea typeface="Verdana" panose="020B0604030504040204" pitchFamily="34" charset="0"/>
                </a:rPr>
                <a:t>[</a:t>
              </a:r>
              <a:r>
                <a:rPr lang="en-US" sz="2400" dirty="0">
                  <a:solidFill>
                    <a:schemeClr val="tx1"/>
                  </a:solidFill>
                  <a:latin typeface="Verdana" panose="020B0604030504040204" pitchFamily="34" charset="0"/>
                  <a:ea typeface="Verdana" panose="020B0604030504040204" pitchFamily="34" charset="0"/>
                </a:rPr>
                <a:t>1</a:t>
              </a:r>
              <a:r>
                <a:rPr lang="en-US" sz="2400">
                  <a:solidFill>
                    <a:schemeClr val="tx1"/>
                  </a:solidFill>
                  <a:latin typeface="Verdana" panose="020B0604030504040204" pitchFamily="34" charset="0"/>
                  <a:ea typeface="Verdana" panose="020B0604030504040204" pitchFamily="34" charset="0"/>
                </a:rPr>
                <a:t>] </a:t>
              </a:r>
              <a:r>
                <a:rPr lang="en-US" sz="2400">
                  <a:solidFill>
                    <a:schemeClr val="tx1"/>
                  </a:solidFill>
                  <a:latin typeface="Verdana" panose="020B0604030504040204" pitchFamily="34" charset="0"/>
                  <a:ea typeface="Verdana" panose="020B0604030504040204" pitchFamily="34" charset="0"/>
                  <a:hlinkClick r:id="rId5"/>
                </a:rPr>
                <a:t>https://beta.openai.com</a:t>
              </a:r>
              <a:endParaRPr lang="en-US" sz="2400">
                <a:solidFill>
                  <a:schemeClr val="tx1"/>
                </a:solidFill>
                <a:latin typeface="Verdana" panose="020B0604030504040204" pitchFamily="34" charset="0"/>
                <a:ea typeface="Verdana" panose="020B0604030504040204" pitchFamily="34" charset="0"/>
              </a:endParaRPr>
            </a:p>
            <a:p>
              <a:r>
                <a:rPr lang="en-US" sz="2400">
                  <a:solidFill>
                    <a:schemeClr val="tx1"/>
                  </a:solidFill>
                  <a:latin typeface="Verdana" panose="020B0604030504040204" pitchFamily="34" charset="0"/>
                  <a:ea typeface="Verdana" panose="020B0604030504040204" pitchFamily="34" charset="0"/>
                </a:rPr>
                <a:t>[2] </a:t>
              </a:r>
              <a:r>
                <a:rPr lang="en-US" sz="2400">
                  <a:solidFill>
                    <a:schemeClr val="tx1"/>
                  </a:solidFill>
                  <a:latin typeface="Verdana" panose="020B0604030504040204" pitchFamily="34" charset="0"/>
                  <a:ea typeface="Verdana" panose="020B0604030504040204" pitchFamily="34" charset="0"/>
                  <a:hlinkClick r:id="rId6"/>
                </a:rPr>
                <a:t>https://github.com/EleutherAI/gpt-neo</a:t>
              </a:r>
              <a:endParaRPr lang="en-US" sz="2400">
                <a:solidFill>
                  <a:schemeClr val="tx1"/>
                </a:solidFill>
                <a:latin typeface="Verdana" panose="020B0604030504040204" pitchFamily="34" charset="0"/>
                <a:ea typeface="Verdana" panose="020B0604030504040204" pitchFamily="34" charset="0"/>
              </a:endParaRPr>
            </a:p>
            <a:p>
              <a:r>
                <a:rPr lang="en-US" sz="2400">
                  <a:solidFill>
                    <a:schemeClr val="tx1"/>
                  </a:solidFill>
                  <a:latin typeface="Verdana" panose="020B0604030504040204" pitchFamily="34" charset="0"/>
                  <a:ea typeface="Verdana" panose="020B0604030504040204" pitchFamily="34" charset="0"/>
                  <a:cs typeface="Verdana" panose="020B0604030504040204" pitchFamily="34" charset="0"/>
                </a:rPr>
                <a:t>[</a:t>
              </a:r>
              <a:r>
                <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rPr>
                <a:t>3</a:t>
              </a:r>
              <a:r>
                <a:rPr lang="en-US" sz="240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2400">
                  <a:solidFill>
                    <a:schemeClr val="tx1"/>
                  </a:solidFill>
                  <a:latin typeface="Verdana" panose="020B0604030504040204" pitchFamily="34" charset="0"/>
                  <a:ea typeface="Verdana" panose="020B0604030504040204" pitchFamily="34" charset="0"/>
                  <a:cs typeface="Verdana" panose="020B0604030504040204" pitchFamily="34" charset="0"/>
                  <a:hlinkClick r:id="rId7"/>
                </a:rPr>
                <a:t>https://medium.com/@prabhnoor0212/siamese-network-keras-31a3a8f37d04</a:t>
              </a:r>
              <a:endParaRPr lang="en-US" sz="2400">
                <a:solidFill>
                  <a:schemeClr val="tx1"/>
                </a:solidFill>
                <a:latin typeface="Verdana" panose="020B0604030504040204" pitchFamily="34" charset="0"/>
                <a:ea typeface="Verdana" panose="020B0604030504040204" pitchFamily="34" charset="0"/>
                <a:cs typeface="Verdana" panose="020B0604030504040204" pitchFamily="34" charset="0"/>
              </a:endParaRPr>
            </a:p>
            <a:p>
              <a:endParaRPr lang="en-US" sz="24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2400">
                  <a:solidFill>
                    <a:schemeClr val="tx1"/>
                  </a:solidFill>
                  <a:latin typeface="Verdana" panose="020B0604030504040204" pitchFamily="34" charset="0"/>
                  <a:ea typeface="Verdana" panose="020B0604030504040204" pitchFamily="34" charset="0"/>
                  <a:cs typeface="Verdana" panose="020B0604030504040204" pitchFamily="34" charset="0"/>
                </a:rPr>
                <a:t>Thank you to Luke Moynihan for assisting with custom dataset creation and model implementation.</a:t>
              </a:r>
            </a:p>
            <a:p>
              <a:endParaRPr lang="en-US" sz="2400">
                <a:solidFill>
                  <a:schemeClr val="tx1"/>
                </a:solidFill>
                <a:latin typeface="Verdana" panose="020B0604030504040204" pitchFamily="34" charset="0"/>
                <a:ea typeface="Verdana" panose="020B0604030504040204" pitchFamily="34" charset="0"/>
                <a:cs typeface="Verdana" panose="020B0604030504040204" pitchFamily="34" charset="0"/>
              </a:endParaRPr>
            </a:p>
            <a:p>
              <a:r>
                <a:rPr lang="en-US" sz="2400">
                  <a:solidFill>
                    <a:schemeClr val="tx1"/>
                  </a:solidFill>
                  <a:latin typeface="Verdana" panose="020B0604030504040204" pitchFamily="34" charset="0"/>
                  <a:ea typeface="Verdana" panose="020B0604030504040204" pitchFamily="34" charset="0"/>
                  <a:cs typeface="Verdana" panose="020B0604030504040204" pitchFamily="34" charset="0"/>
                </a:rPr>
                <a:t>Also special thanks to Dr. Peilong Li and the ECMS department for sponsoring the project and providing the necessary Meta Quest 2 hardware for testing and demonstration purposes.</a:t>
              </a:r>
            </a:p>
            <a:p>
              <a:endParaRPr lang="en-US" sz="1800">
                <a:solidFill>
                  <a:srgbClr val="0A2240"/>
                </a:solidFill>
                <a:latin typeface="Verdana" panose="020B0604030504040204" pitchFamily="34" charset="0"/>
                <a:ea typeface="Verdana" panose="020B0604030504040204" pitchFamily="34" charset="0"/>
                <a:cs typeface="Verdana" panose="020B0604030504040204" pitchFamily="34" charset="0"/>
              </a:endParaRPr>
            </a:p>
            <a:p>
              <a:r>
                <a:rPr lang="en-US" sz="2400">
                  <a:solidFill>
                    <a:schemeClr val="tx1"/>
                  </a:solidFill>
                  <a:latin typeface="Verdana" panose="020B0604030504040204" pitchFamily="34" charset="0"/>
                  <a:ea typeface="Verdana" panose="020B0604030504040204" pitchFamily="34" charset="0"/>
                  <a:cs typeface="Verdana" panose="020B0604030504040204" pitchFamily="34" charset="0"/>
                </a:rPr>
                <a:t>The project files and game executable can be found at: </a:t>
              </a:r>
              <a:r>
                <a:rPr lang="en-US" sz="2400">
                  <a:solidFill>
                    <a:schemeClr val="tx1"/>
                  </a:solidFill>
                  <a:latin typeface="Verdana" panose="020B0604030504040204" pitchFamily="34" charset="0"/>
                  <a:ea typeface="Verdana" panose="020B0604030504040204" pitchFamily="34" charset="0"/>
                  <a:cs typeface="Verdana" panose="020B0604030504040204" pitchFamily="34" charset="0"/>
                  <a:hlinkClick r:id="rId8"/>
                </a:rPr>
                <a:t>https://github.com/Matt</a:t>
              </a:r>
              <a:r>
                <a:rPr lang="en-US" sz="2400">
                  <a:solidFill>
                    <a:schemeClr val="tx1"/>
                  </a:solidFill>
                  <a:latin typeface="Verdana" panose="020B0604030504040204" pitchFamily="34" charset="0"/>
                  <a:ea typeface="Verdana" panose="020B0604030504040204" pitchFamily="34" charset="0"/>
                  <a:cs typeface="Verdana" panose="020B0604030504040204" pitchFamily="34" charset="0"/>
                  <a:hlinkClick r:id="rId8"/>
                </a:rPr>
                <a:t>Groho</a:t>
              </a:r>
              <a:r>
                <a:rPr lang="en-US" sz="2400">
                  <a:solidFill>
                    <a:schemeClr val="tx1"/>
                  </a:solidFill>
                  <a:latin typeface="Verdana" panose="020B0604030504040204" pitchFamily="34" charset="0"/>
                  <a:ea typeface="Verdana" panose="020B0604030504040204" pitchFamily="34" charset="0"/>
                  <a:cs typeface="Verdana" panose="020B0604030504040204" pitchFamily="34" charset="0"/>
                  <a:hlinkClick r:id="rId8"/>
                </a:rPr>
                <a:t>/NLPTalk</a:t>
              </a:r>
              <a:endParaRPr lang="en-US" sz="240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pic>
        <p:nvPicPr>
          <p:cNvPr id="10" name="Picture 9" descr="Diagram&#10;&#10;Description automatically generated">
            <a:extLst>
              <a:ext uri="{FF2B5EF4-FFF2-40B4-BE49-F238E27FC236}">
                <a16:creationId xmlns:a16="http://schemas.microsoft.com/office/drawing/2014/main" id="{8EAD7CC9-BB4E-493B-8279-BA7216B15B7F}"/>
              </a:ext>
            </a:extLst>
          </p:cNvPr>
          <p:cNvPicPr>
            <a:picLocks noChangeAspect="1"/>
          </p:cNvPicPr>
          <p:nvPr/>
        </p:nvPicPr>
        <p:blipFill>
          <a:blip r:embed="rId9"/>
          <a:stretch>
            <a:fillRect/>
          </a:stretch>
        </p:blipFill>
        <p:spPr>
          <a:xfrm>
            <a:off x="536578" y="19835456"/>
            <a:ext cx="9353543" cy="7094762"/>
          </a:xfrm>
          <a:prstGeom prst="rect">
            <a:avLst/>
          </a:prstGeom>
        </p:spPr>
      </p:pic>
      <p:cxnSp>
        <p:nvCxnSpPr>
          <p:cNvPr id="16" name="Straight Connector 15">
            <a:extLst>
              <a:ext uri="{FF2B5EF4-FFF2-40B4-BE49-F238E27FC236}">
                <a16:creationId xmlns:a16="http://schemas.microsoft.com/office/drawing/2014/main" id="{0F137C70-57E2-469E-B785-D01BA8ED5CDF}"/>
              </a:ext>
            </a:extLst>
          </p:cNvPr>
          <p:cNvCxnSpPr/>
          <p:nvPr/>
        </p:nvCxnSpPr>
        <p:spPr>
          <a:xfrm>
            <a:off x="31023950" y="26969535"/>
            <a:ext cx="8486784"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descr="Text&#10;&#10;Description automatically generated">
            <a:extLst>
              <a:ext uri="{FF2B5EF4-FFF2-40B4-BE49-F238E27FC236}">
                <a16:creationId xmlns:a16="http://schemas.microsoft.com/office/drawing/2014/main" id="{C6E076C6-EF41-4DBD-A0FD-B8A4570ECD98}"/>
              </a:ext>
            </a:extLst>
          </p:cNvPr>
          <p:cNvPicPr>
            <a:picLocks noChangeAspect="1"/>
          </p:cNvPicPr>
          <p:nvPr/>
        </p:nvPicPr>
        <p:blipFill>
          <a:blip r:embed="rId10"/>
          <a:stretch>
            <a:fillRect/>
          </a:stretch>
        </p:blipFill>
        <p:spPr>
          <a:xfrm>
            <a:off x="36342451" y="5245639"/>
            <a:ext cx="3402199" cy="3402199"/>
          </a:xfrm>
          <a:prstGeom prst="rect">
            <a:avLst/>
          </a:prstGeom>
        </p:spPr>
      </p:pic>
      <p:pic>
        <p:nvPicPr>
          <p:cNvPr id="22" name="Picture 21" descr="Graphical user interface, text, application, chat or text message&#10;&#10;Description automatically generated">
            <a:extLst>
              <a:ext uri="{FF2B5EF4-FFF2-40B4-BE49-F238E27FC236}">
                <a16:creationId xmlns:a16="http://schemas.microsoft.com/office/drawing/2014/main" id="{930F8125-62E7-4ABB-B7B0-58BBE80B8945}"/>
              </a:ext>
            </a:extLst>
          </p:cNvPr>
          <p:cNvPicPr>
            <a:picLocks noChangeAspect="1"/>
          </p:cNvPicPr>
          <p:nvPr/>
        </p:nvPicPr>
        <p:blipFill>
          <a:blip r:embed="rId11"/>
          <a:stretch>
            <a:fillRect/>
          </a:stretch>
        </p:blipFill>
        <p:spPr>
          <a:xfrm>
            <a:off x="10444518" y="8724299"/>
            <a:ext cx="9928897" cy="4362697"/>
          </a:xfrm>
          <a:prstGeom prst="rect">
            <a:avLst/>
          </a:prstGeom>
        </p:spPr>
      </p:pic>
      <p:sp>
        <p:nvSpPr>
          <p:cNvPr id="49" name="TextBox 48">
            <a:extLst>
              <a:ext uri="{FF2B5EF4-FFF2-40B4-BE49-F238E27FC236}">
                <a16:creationId xmlns:a16="http://schemas.microsoft.com/office/drawing/2014/main" id="{C4EB2CBC-2FCD-43BD-AB04-1AD5E0686A70}"/>
              </a:ext>
            </a:extLst>
          </p:cNvPr>
          <p:cNvSpPr txBox="1"/>
          <p:nvPr/>
        </p:nvSpPr>
        <p:spPr>
          <a:xfrm flipH="1">
            <a:off x="1184081" y="26567183"/>
            <a:ext cx="8040596" cy="1384995"/>
          </a:xfrm>
          <a:prstGeom prst="rect">
            <a:avLst/>
          </a:prstGeom>
          <a:noFill/>
        </p:spPr>
        <p:txBody>
          <a:bodyPr wrap="square" rtlCol="0">
            <a:spAutoFit/>
          </a:bodyPr>
          <a:lstStyle/>
          <a:p>
            <a:pPr algn="ctr"/>
            <a:r>
              <a:rPr lang="en-US" sz="2800" b="1">
                <a:solidFill>
                  <a:schemeClr val="tx1"/>
                </a:solidFill>
                <a:latin typeface="Verdana" panose="020B0604030504040204" pitchFamily="34" charset="0"/>
                <a:ea typeface="Verdana" panose="020B0604030504040204" pitchFamily="34" charset="0"/>
                <a:cs typeface="Verdana" panose="020B0604030504040204" pitchFamily="34" charset="0"/>
              </a:rPr>
              <a:t>Figure 1: Project Overview</a:t>
            </a:r>
            <a:br>
              <a:rPr lang="en-US" sz="280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2800" i="1">
                <a:solidFill>
                  <a:schemeClr val="tx1"/>
                </a:solidFill>
                <a:latin typeface="Verdana" panose="020B0604030504040204" pitchFamily="34" charset="0"/>
                <a:ea typeface="Verdana" panose="020B0604030504040204" pitchFamily="34" charset="0"/>
                <a:cs typeface="Verdana" panose="020B0604030504040204" pitchFamily="34" charset="0"/>
              </a:rPr>
              <a:t>Displays the overarching project structure and development pipeline.</a:t>
            </a:r>
            <a:endParaRPr lang="en-US" sz="2800" i="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25" name="Group 24">
            <a:extLst>
              <a:ext uri="{FF2B5EF4-FFF2-40B4-BE49-F238E27FC236}">
                <a16:creationId xmlns:a16="http://schemas.microsoft.com/office/drawing/2014/main" id="{B4F92345-2731-400F-A025-9A3C72269022}"/>
              </a:ext>
            </a:extLst>
          </p:cNvPr>
          <p:cNvGrpSpPr/>
          <p:nvPr/>
        </p:nvGrpSpPr>
        <p:grpSpPr>
          <a:xfrm>
            <a:off x="11248571" y="20720675"/>
            <a:ext cx="8316974" cy="5824968"/>
            <a:chOff x="11244254" y="20488176"/>
            <a:chExt cx="8359391" cy="5854676"/>
          </a:xfrm>
        </p:grpSpPr>
        <p:sp>
          <p:nvSpPr>
            <p:cNvPr id="23" name="Rectangle 22">
              <a:extLst>
                <a:ext uri="{FF2B5EF4-FFF2-40B4-BE49-F238E27FC236}">
                  <a16:creationId xmlns:a16="http://schemas.microsoft.com/office/drawing/2014/main" id="{DECE2944-88F1-4BAB-B42B-4E7A959348A9}"/>
                </a:ext>
              </a:extLst>
            </p:cNvPr>
            <p:cNvSpPr/>
            <p:nvPr/>
          </p:nvSpPr>
          <p:spPr>
            <a:xfrm>
              <a:off x="11244254" y="20488176"/>
              <a:ext cx="8359391" cy="5854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Timeline&#10;&#10;Description automatically generated">
              <a:extLst>
                <a:ext uri="{FF2B5EF4-FFF2-40B4-BE49-F238E27FC236}">
                  <a16:creationId xmlns:a16="http://schemas.microsoft.com/office/drawing/2014/main" id="{D45F0DB4-C994-4CC4-8AA5-B2AED32EF3F5}"/>
                </a:ext>
              </a:extLst>
            </p:cNvPr>
            <p:cNvPicPr>
              <a:picLocks noChangeAspect="1"/>
            </p:cNvPicPr>
            <p:nvPr/>
          </p:nvPicPr>
          <p:blipFill>
            <a:blip r:embed="rId12"/>
            <a:stretch>
              <a:fillRect/>
            </a:stretch>
          </p:blipFill>
          <p:spPr>
            <a:xfrm>
              <a:off x="11346339" y="20570206"/>
              <a:ext cx="8184250" cy="5715491"/>
            </a:xfrm>
            <a:prstGeom prst="rect">
              <a:avLst/>
            </a:prstGeom>
          </p:spPr>
        </p:pic>
      </p:grpSp>
      <p:sp>
        <p:nvSpPr>
          <p:cNvPr id="51" name="TextBox 50">
            <a:extLst>
              <a:ext uri="{FF2B5EF4-FFF2-40B4-BE49-F238E27FC236}">
                <a16:creationId xmlns:a16="http://schemas.microsoft.com/office/drawing/2014/main" id="{CF2F643C-9FFF-4A1F-B9DA-81F86ED63E2F}"/>
              </a:ext>
            </a:extLst>
          </p:cNvPr>
          <p:cNvSpPr txBox="1"/>
          <p:nvPr/>
        </p:nvSpPr>
        <p:spPr>
          <a:xfrm flipH="1">
            <a:off x="11378306" y="26594851"/>
            <a:ext cx="8040596" cy="1384995"/>
          </a:xfrm>
          <a:prstGeom prst="rect">
            <a:avLst/>
          </a:prstGeom>
          <a:noFill/>
        </p:spPr>
        <p:txBody>
          <a:bodyPr wrap="square" rtlCol="0">
            <a:spAutoFit/>
          </a:bodyPr>
          <a:lstStyle/>
          <a:p>
            <a:pPr algn="ctr"/>
            <a:r>
              <a:rPr lang="en-US" sz="2800" b="1">
                <a:solidFill>
                  <a:schemeClr val="tx1"/>
                </a:solidFill>
                <a:latin typeface="Verdana" panose="020B0604030504040204" pitchFamily="34" charset="0"/>
                <a:ea typeface="Verdana" panose="020B0604030504040204" pitchFamily="34" charset="0"/>
                <a:cs typeface="Verdana" panose="020B0604030504040204" pitchFamily="34" charset="0"/>
              </a:rPr>
              <a:t>Figure 2: t-SNE Clusters</a:t>
            </a:r>
            <a:br>
              <a:rPr lang="en-US" sz="280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2800" i="1">
                <a:solidFill>
                  <a:schemeClr val="tx1"/>
                </a:solidFill>
                <a:latin typeface="Verdana" panose="020B0604030504040204" pitchFamily="34" charset="0"/>
                <a:ea typeface="Verdana" panose="020B0604030504040204" pitchFamily="34" charset="0"/>
                <a:cs typeface="Verdana" panose="020B0604030504040204" pitchFamily="34" charset="0"/>
              </a:rPr>
              <a:t>Displays the output of the trained t-SNE statistical model clustering results</a:t>
            </a:r>
            <a:endParaRPr lang="en-US" sz="2800" i="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3" name="Google Shape;107;p1">
            <a:extLst>
              <a:ext uri="{FF2B5EF4-FFF2-40B4-BE49-F238E27FC236}">
                <a16:creationId xmlns:a16="http://schemas.microsoft.com/office/drawing/2014/main" id="{F03A7ED1-33CD-41B6-94F9-71D7F0C3F2BF}"/>
              </a:ext>
            </a:extLst>
          </p:cNvPr>
          <p:cNvSpPr txBox="1"/>
          <p:nvPr/>
        </p:nvSpPr>
        <p:spPr>
          <a:xfrm>
            <a:off x="11050375" y="13556785"/>
            <a:ext cx="8721167" cy="7140380"/>
          </a:xfrm>
          <a:prstGeom prst="rect">
            <a:avLst/>
          </a:prstGeom>
          <a:noFill/>
          <a:ln>
            <a:noFill/>
          </a:ln>
        </p:spPr>
        <p:txBody>
          <a:bodyPr spcFirstLastPara="1" wrap="square" lIns="83806" tIns="41892" rIns="83806" bIns="41892" anchor="t" anchorCtr="0">
            <a:spAutoFit/>
          </a:bodyPr>
          <a:lstStyle/>
          <a:p>
            <a:r>
              <a:rPr lang="en-US" sz="3200">
                <a:solidFill>
                  <a:schemeClr val="tx1"/>
                </a:solidFill>
                <a:latin typeface="Verdana" panose="020B0604030504040204" pitchFamily="34" charset="0"/>
                <a:ea typeface="Verdana" panose="020B0604030504040204" pitchFamily="34" charset="0"/>
                <a:sym typeface="Calibri"/>
              </a:rPr>
              <a:t>Several NLP models were implemented and trained with two custom datasets to achieve the goal of answering college-specific questions asked by the user.</a:t>
            </a:r>
          </a:p>
          <a:p>
            <a:pPr algn="ctr"/>
            <a:endParaRPr lang="en-US" sz="1050">
              <a:solidFill>
                <a:schemeClr val="tx1"/>
              </a:solidFill>
              <a:latin typeface="Verdana" panose="020B0604030504040204" pitchFamily="34" charset="0"/>
              <a:ea typeface="Verdana" panose="020B0604030504040204" pitchFamily="34" charset="0"/>
              <a:sym typeface="Calibri"/>
            </a:endParaRPr>
          </a:p>
          <a:p>
            <a:r>
              <a:rPr lang="en-US" sz="3200" b="1">
                <a:solidFill>
                  <a:schemeClr val="tx1"/>
                </a:solidFill>
                <a:latin typeface="Verdana" panose="020B0604030504040204" pitchFamily="34" charset="0"/>
                <a:ea typeface="Verdana" panose="020B0604030504040204" pitchFamily="34" charset="0"/>
                <a:sym typeface="Calibri"/>
              </a:rPr>
              <a:t>Clustering</a:t>
            </a:r>
          </a:p>
          <a:p>
            <a:pPr marL="457200" indent="-457200">
              <a:buFont typeface="Courier New" panose="02070309020205020404" pitchFamily="49" charset="0"/>
              <a:buChar char="o"/>
            </a:pPr>
            <a:r>
              <a:rPr lang="en-US" sz="3200">
                <a:solidFill>
                  <a:schemeClr val="tx1"/>
                </a:solidFill>
                <a:latin typeface="Verdana" panose="020B0604030504040204" pitchFamily="34" charset="0"/>
                <a:ea typeface="Verdana" panose="020B0604030504040204" pitchFamily="34" charset="0"/>
                <a:sym typeface="Calibri"/>
              </a:rPr>
              <a:t>Siamese Neural Network (SNN)</a:t>
            </a:r>
          </a:p>
          <a:p>
            <a:pPr marL="457200" lvl="3" indent="-457200">
              <a:buFont typeface="Courier New" panose="02070309020205020404" pitchFamily="49" charset="0"/>
              <a:buChar char="o"/>
            </a:pPr>
            <a:r>
              <a:rPr lang="en-US" sz="3200">
                <a:solidFill>
                  <a:schemeClr val="tx1"/>
                </a:solidFill>
                <a:latin typeface="Verdana" panose="020B0604030504040204" pitchFamily="34" charset="0"/>
                <a:ea typeface="Verdana" panose="020B0604030504040204" pitchFamily="34" charset="0"/>
                <a:sym typeface="Calibri"/>
              </a:rPr>
              <a:t>t-Distributed Stochastic Neighbor Embedding (t-SNE)</a:t>
            </a:r>
          </a:p>
          <a:p>
            <a:pPr marL="457200" lvl="3" indent="-457200">
              <a:buFont typeface="Courier New" panose="02070309020205020404" pitchFamily="49" charset="0"/>
              <a:buChar char="o"/>
            </a:pPr>
            <a:r>
              <a:rPr lang="en-US" sz="3200">
                <a:solidFill>
                  <a:schemeClr val="tx1"/>
                </a:solidFill>
                <a:latin typeface="Verdana" panose="020B0604030504040204" pitchFamily="34" charset="0"/>
                <a:ea typeface="Verdana" panose="020B0604030504040204" pitchFamily="34" charset="0"/>
                <a:sym typeface="Calibri"/>
              </a:rPr>
              <a:t>Latent Dirichlet Allocation (LDA)</a:t>
            </a:r>
          </a:p>
          <a:p>
            <a:r>
              <a:rPr lang="en-US" sz="3200" b="1">
                <a:solidFill>
                  <a:schemeClr val="tx1"/>
                </a:solidFill>
                <a:latin typeface="Verdana" panose="020B0604030504040204" pitchFamily="34" charset="0"/>
                <a:ea typeface="Verdana" panose="020B0604030504040204" pitchFamily="34" charset="0"/>
                <a:sym typeface="Calibri"/>
              </a:rPr>
              <a:t>Transformer</a:t>
            </a:r>
            <a:endParaRPr lang="en-US" sz="5400" b="1" dirty="0">
              <a:solidFill>
                <a:srgbClr val="004B98"/>
              </a:solidFill>
              <a:latin typeface="Calibri"/>
              <a:ea typeface="Verdana" panose="020B0604030504040204" pitchFamily="34" charset="0"/>
              <a:cs typeface="Calibri"/>
              <a:sym typeface="Calibri"/>
            </a:endParaRPr>
          </a:p>
          <a:p>
            <a:pPr marL="457200" indent="-457200">
              <a:buFont typeface="Courier New" panose="02070309020205020404" pitchFamily="49" charset="0"/>
              <a:buChar char="o"/>
            </a:pPr>
            <a:r>
              <a:rPr lang="en-US" sz="3200">
                <a:solidFill>
                  <a:schemeClr val="tx1"/>
                </a:solidFill>
                <a:latin typeface="Verdana" panose="020B0604030504040204" pitchFamily="34" charset="0"/>
                <a:ea typeface="Verdana" panose="020B0604030504040204" pitchFamily="34" charset="0"/>
                <a:sym typeface="Calibri"/>
              </a:rPr>
              <a:t>GPT-3</a:t>
            </a:r>
          </a:p>
          <a:p>
            <a:pPr marL="457200" lvl="4" indent="-457200">
              <a:buFont typeface="Courier New" panose="02070309020205020404" pitchFamily="49" charset="0"/>
              <a:buChar char="o"/>
            </a:pPr>
            <a:r>
              <a:rPr lang="en-US" sz="3200">
                <a:solidFill>
                  <a:schemeClr val="tx1"/>
                </a:solidFill>
                <a:latin typeface="Verdana" panose="020B0604030504040204" pitchFamily="34" charset="0"/>
                <a:ea typeface="Verdana" panose="020B0604030504040204" pitchFamily="34" charset="0"/>
                <a:sym typeface="Calibri"/>
              </a:rPr>
              <a:t>GPT-3-Etown</a:t>
            </a:r>
          </a:p>
          <a:p>
            <a:pPr marL="457200" indent="-457200">
              <a:buFont typeface="Courier New" panose="02070309020205020404" pitchFamily="49" charset="0"/>
              <a:buChar char="o"/>
            </a:pPr>
            <a:r>
              <a:rPr lang="en-US" sz="3200">
                <a:solidFill>
                  <a:schemeClr val="tx1"/>
                </a:solidFill>
                <a:latin typeface="Verdana" panose="020B0604030504040204" pitchFamily="34" charset="0"/>
                <a:ea typeface="Verdana" panose="020B0604030504040204" pitchFamily="34" charset="0"/>
                <a:sym typeface="Calibri"/>
              </a:rPr>
              <a:t>GPT-Neo</a:t>
            </a:r>
          </a:p>
          <a:p>
            <a:pPr marL="457200" indent="-457200">
              <a:buFont typeface="Courier New" panose="02070309020205020404" pitchFamily="49" charset="0"/>
              <a:buChar char="o"/>
            </a:pPr>
            <a:r>
              <a:rPr lang="en-US" sz="3200">
                <a:solidFill>
                  <a:schemeClr val="tx1"/>
                </a:solidFill>
                <a:latin typeface="Verdana" panose="020B0604030504040204" pitchFamily="34" charset="0"/>
                <a:ea typeface="Verdana" panose="020B0604030504040204" pitchFamily="34" charset="0"/>
                <a:sym typeface="Calibri"/>
              </a:rPr>
              <a:t>GPT-Neo-Etown</a:t>
            </a:r>
          </a:p>
        </p:txBody>
      </p:sp>
      <p:sp>
        <p:nvSpPr>
          <p:cNvPr id="63" name="TextBox 62">
            <a:extLst>
              <a:ext uri="{FF2B5EF4-FFF2-40B4-BE49-F238E27FC236}">
                <a16:creationId xmlns:a16="http://schemas.microsoft.com/office/drawing/2014/main" id="{729C7CD0-4FA6-4E7A-A549-01535C167DA3}"/>
              </a:ext>
            </a:extLst>
          </p:cNvPr>
          <p:cNvSpPr txBox="1"/>
          <p:nvPr/>
        </p:nvSpPr>
        <p:spPr>
          <a:xfrm flipH="1">
            <a:off x="30726902" y="13192609"/>
            <a:ext cx="8040596" cy="1384995"/>
          </a:xfrm>
          <a:prstGeom prst="rect">
            <a:avLst/>
          </a:prstGeom>
          <a:noFill/>
        </p:spPr>
        <p:txBody>
          <a:bodyPr wrap="square" rtlCol="0">
            <a:spAutoFit/>
          </a:bodyPr>
          <a:lstStyle/>
          <a:p>
            <a:pPr algn="ctr"/>
            <a:r>
              <a:rPr lang="en-US" sz="2800" b="1">
                <a:solidFill>
                  <a:schemeClr val="tx1"/>
                </a:solidFill>
                <a:latin typeface="Verdana" panose="020B0604030504040204" pitchFamily="34" charset="0"/>
                <a:ea typeface="Verdana" panose="020B0604030504040204" pitchFamily="34" charset="0"/>
                <a:cs typeface="Verdana" panose="020B0604030504040204" pitchFamily="34" charset="0"/>
              </a:rPr>
              <a:t>Figure 3: Control Scheme</a:t>
            </a:r>
            <a:br>
              <a:rPr lang="en-US" sz="280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2800" i="1">
                <a:solidFill>
                  <a:schemeClr val="tx1"/>
                </a:solidFill>
                <a:latin typeface="Verdana" panose="020B0604030504040204" pitchFamily="34" charset="0"/>
                <a:ea typeface="Verdana" panose="020B0604030504040204" pitchFamily="34" charset="0"/>
                <a:cs typeface="Verdana" panose="020B0604030504040204" pitchFamily="34" charset="0"/>
              </a:rPr>
              <a:t>Describes the basic controls within the Unity game for demonstration purposes</a:t>
            </a:r>
            <a:endParaRPr lang="en-US" sz="2800" i="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4" name="TextBox 63">
            <a:extLst>
              <a:ext uri="{FF2B5EF4-FFF2-40B4-BE49-F238E27FC236}">
                <a16:creationId xmlns:a16="http://schemas.microsoft.com/office/drawing/2014/main" id="{99F563EC-C487-4391-9143-6BC3AA38B7CE}"/>
              </a:ext>
            </a:extLst>
          </p:cNvPr>
          <p:cNvSpPr txBox="1"/>
          <p:nvPr/>
        </p:nvSpPr>
        <p:spPr>
          <a:xfrm flipH="1">
            <a:off x="21021892" y="9367162"/>
            <a:ext cx="8455163" cy="4031873"/>
          </a:xfrm>
          <a:prstGeom prst="rect">
            <a:avLst/>
          </a:prstGeom>
          <a:noFill/>
        </p:spPr>
        <p:txBody>
          <a:bodyPr wrap="square" rtlCol="0">
            <a:spAutoFit/>
          </a:bodyPr>
          <a:lstStyle/>
          <a:p>
            <a:r>
              <a:rPr lang="en-US" sz="3200">
                <a:solidFill>
                  <a:schemeClr val="tx1"/>
                </a:solidFill>
                <a:latin typeface="Verdana" panose="020B0604030504040204" pitchFamily="34" charset="0"/>
                <a:ea typeface="Verdana" panose="020B0604030504040204" pitchFamily="34" charset="0"/>
              </a:rPr>
              <a:t>A full list of controls for the game can be seen on the right. Once in-game, the user can walk up to the chatbot agent and begin immediately asking questions while in range of the bot. Adjusting the dial next to the agent will swap the current model being used to calculate inference results on the Python server.</a:t>
            </a:r>
            <a:endParaRPr lang="en-US" sz="3200" dirty="0">
              <a:solidFill>
                <a:schemeClr val="tx1"/>
              </a:solidFill>
              <a:latin typeface="Verdana" panose="020B0604030504040204" pitchFamily="34" charset="0"/>
              <a:ea typeface="Verdana" panose="020B0604030504040204" pitchFamily="34" charset="0"/>
            </a:endParaRPr>
          </a:p>
        </p:txBody>
      </p:sp>
      <p:pic>
        <p:nvPicPr>
          <p:cNvPr id="66" name="Picture 65" descr="Diagram&#10;&#10;Description automatically generated">
            <a:extLst>
              <a:ext uri="{FF2B5EF4-FFF2-40B4-BE49-F238E27FC236}">
                <a16:creationId xmlns:a16="http://schemas.microsoft.com/office/drawing/2014/main" id="{352A38B7-F61E-4B81-8AD4-15AF081BBEE8}"/>
              </a:ext>
            </a:extLst>
          </p:cNvPr>
          <p:cNvPicPr>
            <a:picLocks noChangeAspect="1"/>
          </p:cNvPicPr>
          <p:nvPr/>
        </p:nvPicPr>
        <p:blipFill rotWithShape="1">
          <a:blip r:embed="rId13"/>
          <a:srcRect t="14815" b="3900"/>
          <a:stretch/>
        </p:blipFill>
        <p:spPr>
          <a:xfrm>
            <a:off x="29477055" y="8670955"/>
            <a:ext cx="9953790" cy="4551151"/>
          </a:xfrm>
          <a:prstGeom prst="rect">
            <a:avLst/>
          </a:prstGeom>
        </p:spPr>
      </p:pic>
      <p:cxnSp>
        <p:nvCxnSpPr>
          <p:cNvPr id="67" name="Straight Connector 66">
            <a:extLst>
              <a:ext uri="{FF2B5EF4-FFF2-40B4-BE49-F238E27FC236}">
                <a16:creationId xmlns:a16="http://schemas.microsoft.com/office/drawing/2014/main" id="{22F6E457-2247-4F65-A4F5-23F21547A464}"/>
              </a:ext>
            </a:extLst>
          </p:cNvPr>
          <p:cNvCxnSpPr>
            <a:cxnSpLocks/>
          </p:cNvCxnSpPr>
          <p:nvPr/>
        </p:nvCxnSpPr>
        <p:spPr>
          <a:xfrm>
            <a:off x="20908824" y="26119044"/>
            <a:ext cx="9210258"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55D214A-1110-4713-B8E5-EDC9E16A26E1}"/>
              </a:ext>
            </a:extLst>
          </p:cNvPr>
          <p:cNvSpPr txBox="1"/>
          <p:nvPr/>
        </p:nvSpPr>
        <p:spPr>
          <a:xfrm flipH="1">
            <a:off x="11401201" y="12582885"/>
            <a:ext cx="8040596" cy="954107"/>
          </a:xfrm>
          <a:prstGeom prst="rect">
            <a:avLst/>
          </a:prstGeom>
          <a:noFill/>
        </p:spPr>
        <p:txBody>
          <a:bodyPr wrap="square" rtlCol="0">
            <a:spAutoFit/>
          </a:bodyPr>
          <a:lstStyle/>
          <a:p>
            <a:pPr algn="ctr"/>
            <a:r>
              <a:rPr lang="en-US" sz="2800" b="1">
                <a:solidFill>
                  <a:schemeClr val="tx1"/>
                </a:solidFill>
                <a:latin typeface="Verdana" panose="020B0604030504040204" pitchFamily="34" charset="0"/>
                <a:ea typeface="Verdana" panose="020B0604030504040204" pitchFamily="34" charset="0"/>
                <a:cs typeface="Verdana" panose="020B0604030504040204" pitchFamily="34" charset="0"/>
              </a:rPr>
              <a:t>Figure 2: TCP Data Pipeline</a:t>
            </a:r>
            <a:br>
              <a:rPr lang="en-US" sz="2800">
                <a:solidFill>
                  <a:schemeClr val="tx1"/>
                </a:solidFill>
                <a:latin typeface="Verdana" panose="020B0604030504040204" pitchFamily="34" charset="0"/>
                <a:ea typeface="Verdana" panose="020B0604030504040204" pitchFamily="34" charset="0"/>
                <a:cs typeface="Verdana" panose="020B0604030504040204" pitchFamily="34" charset="0"/>
              </a:rPr>
            </a:br>
            <a:r>
              <a:rPr lang="en-US" sz="2800" i="1">
                <a:solidFill>
                  <a:schemeClr val="tx1"/>
                </a:solidFill>
                <a:latin typeface="Verdana" panose="020B0604030504040204" pitchFamily="34" charset="0"/>
                <a:ea typeface="Verdana" panose="020B0604030504040204" pitchFamily="34" charset="0"/>
                <a:cs typeface="Verdana" panose="020B0604030504040204" pitchFamily="34" charset="0"/>
              </a:rPr>
              <a:t>Shows the network data pipeline stack</a:t>
            </a:r>
            <a:endParaRPr lang="en-US" sz="2800" i="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cxnSp>
        <p:nvCxnSpPr>
          <p:cNvPr id="69" name="Straight Connector 68">
            <a:extLst>
              <a:ext uri="{FF2B5EF4-FFF2-40B4-BE49-F238E27FC236}">
                <a16:creationId xmlns:a16="http://schemas.microsoft.com/office/drawing/2014/main" id="{14F9C9FD-8434-4BD5-AD46-BB74B17E0D11}"/>
              </a:ext>
            </a:extLst>
          </p:cNvPr>
          <p:cNvCxnSpPr>
            <a:cxnSpLocks/>
          </p:cNvCxnSpPr>
          <p:nvPr/>
        </p:nvCxnSpPr>
        <p:spPr>
          <a:xfrm>
            <a:off x="10816370" y="13539229"/>
            <a:ext cx="921025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F25CBFA47B954789A934CDED774507" ma:contentTypeVersion="12" ma:contentTypeDescription="Create a new document." ma:contentTypeScope="" ma:versionID="3d3f227921c54584c80bd16a55352272">
  <xsd:schema xmlns:xsd="http://www.w3.org/2001/XMLSchema" xmlns:xs="http://www.w3.org/2001/XMLSchema" xmlns:p="http://schemas.microsoft.com/office/2006/metadata/properties" xmlns:ns2="63dc70d2-cda3-4a63-bd36-10836995c56a" xmlns:ns3="b5753ba5-647e-42f9-87d7-722a1d3afcdd" targetNamespace="http://schemas.microsoft.com/office/2006/metadata/properties" ma:root="true" ma:fieldsID="74fe1a5406adcac8147d90ce9c2c5ed4" ns2:_="" ns3:_="">
    <xsd:import namespace="63dc70d2-cda3-4a63-bd36-10836995c56a"/>
    <xsd:import namespace="b5753ba5-647e-42f9-87d7-722a1d3afcd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dc70d2-cda3-4a63-bd36-10836995c5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753ba5-647e-42f9-87d7-722a1d3afcd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EF5E8-B017-46E1-AA1B-D4F2F829C1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dc70d2-cda3-4a63-bd36-10836995c56a"/>
    <ds:schemaRef ds:uri="b5753ba5-647e-42f9-87d7-722a1d3afc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155ED0-1C48-4D50-A1E0-5952E6D83787}">
  <ds:schemaRefs>
    <ds:schemaRef ds:uri="http://purl.org/dc/dcmitype/"/>
    <ds:schemaRef ds:uri="http://purl.org/dc/terms/"/>
    <ds:schemaRef ds:uri="http://schemas.microsoft.com/office/2006/documentManagement/types"/>
    <ds:schemaRef ds:uri="b5753ba5-647e-42f9-87d7-722a1d3afcdd"/>
    <ds:schemaRef ds:uri="http://schemas.microsoft.com/office/infopath/2007/PartnerControls"/>
    <ds:schemaRef ds:uri="http://schemas.openxmlformats.org/package/2006/metadata/core-properties"/>
    <ds:schemaRef ds:uri="http://purl.org/dc/elements/1.1/"/>
    <ds:schemaRef ds:uri="63dc70d2-cda3-4a63-bd36-10836995c56a"/>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1AFC4AAE-3240-4416-9BE5-43318E0958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335</TotalTime>
  <Words>698</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Courier New</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degoedek</dc:creator>
  <cp:lastModifiedBy>Grohotolski, Matthew A</cp:lastModifiedBy>
  <cp:revision>40</cp:revision>
  <dcterms:created xsi:type="dcterms:W3CDTF">2008-04-17T15:23:35Z</dcterms:created>
  <dcterms:modified xsi:type="dcterms:W3CDTF">2022-04-20T03:30:58Z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0x0101006AF25CBFA47B954789A934CDED774507</vt:lpwstr>
  </property>
</Properties>
</file>