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B0F0-7703-45CA-86E3-810CECF7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7DC8D-7375-4187-A17B-5F025E527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A072-DB0E-45B0-8D9F-BB510E47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306A-4A0C-4FD6-990A-AE3DFA6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85DD-1B2F-47BF-968F-AD8F3E60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9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CFAF-5BE9-4A97-A267-FE118C0A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6A4B7-646A-4C33-B0CE-6E0C8A76D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2FAD-41E2-44D2-8FF6-9FF6AD08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A201-0771-48EB-A94D-E5A8A389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6071-105F-456D-BC67-76FF3391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FDE43-D6A1-4DAA-8380-C87E6384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70B2C-6384-4CF1-BC59-671F6A75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8018-3A04-4454-95CE-6D403579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07DC-D169-49FC-8E0C-5810C54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1950-EBFA-4EEF-A923-F6816276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0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F664-55A3-4724-AAB7-E44AFC6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75E3-3578-42D1-AD11-29F78DC9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E26E-1C3B-4A07-8EC4-22EC0E2E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C4A9-E706-49E4-A5EA-51C8603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ADEB-3F67-4720-93A4-E217DEEC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0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F12C-940A-402C-AB62-F0807B50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0903-1666-49D2-A3D0-7C8E49B1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4709-0195-404C-989D-8531DA56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0B77-1FEF-47F8-987E-830846D6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F642-F73E-4D6E-86BB-8CC89D3C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94C7-350F-4124-A692-93411E15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B67F-0BF1-4149-93AD-82FC8FA56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BD78-11DD-40D8-A234-98CB471D2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DB47-8B95-432F-9EFB-237B7876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2CEA2-C7C6-41D7-BEE0-C2970ECA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6A1E-F47C-4D79-AC01-80F6B2D6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D79A-9EBE-47D2-B426-FA57B733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FCFA1-8A5B-4DE7-A92B-5E3DE1FA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24D66-F432-4054-8FB5-F3662E8A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B83B1-88C9-4F6A-920A-188AB6CD8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68815-32BE-45CC-A4F4-20FEAC03F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670D7-9D73-427C-AC44-3C0E40B8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6E914-09FF-4128-8E64-19089D3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6831E-D4F2-4F87-A10A-EF7484D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C09B-1A34-4A5E-8A31-776F5E22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3A4E-794A-4D1A-AC55-DF6B0E6C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3CCB-7184-4A1E-A22D-12722302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1F39-5A88-4841-B4B6-1652F2D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336B-C307-42BD-9447-F96231E7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C6956-320C-41F3-BAD7-22B77023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88F11-6FA6-401A-83BB-1F223B44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3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F174-200C-4846-9B64-FB6A83BD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C262-B297-45E7-830B-AD6F354E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53933-5816-4297-908D-24109D7D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BA5DB-8AF1-4E7F-839C-4FFC7C8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C65F-14CB-4CA5-882F-CE17E68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46071-4388-4527-B1C8-258AF33C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CB7-193E-43D8-BF16-FD4493FB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2218-A28A-4A42-8D5D-71AE335C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0E287-A784-4A8A-A9C5-23B660369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F4A6-20AA-40C3-9597-39F3A435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586B-18D2-4D65-B94B-2BFF6EA1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E17B-8FEE-43A1-A259-69097D5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8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9B0E5-E21D-4DB4-95BB-41F8E60E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70FF-52CA-4D55-BC74-A911BE8A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DC51-EB71-40B5-8F37-0D6D080B4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F765-0750-46BC-8693-C419ABB11952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DB66-FD0F-4AAB-A3D0-C332EE079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8CB0-64C5-459D-B2E5-36B1BF37D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9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BCB225BE-6586-4F54-9A94-BF6960A2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6" y="576943"/>
            <a:ext cx="10468428" cy="6281057"/>
          </a:xfrm>
          <a:prstGeom prst="rect">
            <a:avLst/>
          </a:prstGeom>
        </p:spPr>
      </p:pic>
      <p:pic>
        <p:nvPicPr>
          <p:cNvPr id="6" name="Picture 2" descr="Flarin 200mg Soft Capsules – 30 Caps | Ibuprofen 200mg | Chemist 4 U">
            <a:extLst>
              <a:ext uri="{FF2B5EF4-FFF2-40B4-BE49-F238E27FC236}">
                <a16:creationId xmlns:a16="http://schemas.microsoft.com/office/drawing/2014/main" id="{24F14FE0-D614-4CC7-A9A7-A917F5603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t="23310" r="10310" b="43676"/>
          <a:stretch/>
        </p:blipFill>
        <p:spPr bwMode="auto">
          <a:xfrm>
            <a:off x="4846320" y="374562"/>
            <a:ext cx="2798618" cy="5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9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histogram, waterfall chart&#10;&#10;Description automatically generated">
            <a:extLst>
              <a:ext uri="{FF2B5EF4-FFF2-40B4-BE49-F238E27FC236}">
                <a16:creationId xmlns:a16="http://schemas.microsoft.com/office/drawing/2014/main" id="{372432DC-8B9D-423D-8EB2-9CF1EEA96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6" y="576943"/>
            <a:ext cx="10468428" cy="6281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96025-FFFC-4A17-A4F2-C1359D4C2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21" b="12566"/>
          <a:stretch/>
        </p:blipFill>
        <p:spPr>
          <a:xfrm>
            <a:off x="5137265" y="179185"/>
            <a:ext cx="2369127" cy="9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83E74EC-7D2C-4697-A883-248136E3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6" y="576943"/>
            <a:ext cx="10468428" cy="6281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D23B1-5340-453F-8511-10F98A3CA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59" b="19841"/>
          <a:stretch/>
        </p:blipFill>
        <p:spPr>
          <a:xfrm>
            <a:off x="4757387" y="82910"/>
            <a:ext cx="2960254" cy="9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larin 200mg Soft Capsules – 30 Caps | Ibuprofen 200mg | Chemist 4 U">
            <a:extLst>
              <a:ext uri="{FF2B5EF4-FFF2-40B4-BE49-F238E27FC236}">
                <a16:creationId xmlns:a16="http://schemas.microsoft.com/office/drawing/2014/main" id="{2E8B9382-BD7C-4D4C-92E8-1D16C6F28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t="23310" r="10310" b="43676"/>
          <a:stretch/>
        </p:blipFill>
        <p:spPr bwMode="auto">
          <a:xfrm>
            <a:off x="609600" y="971784"/>
            <a:ext cx="2798618" cy="5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C484D-73FE-4160-84D9-2D3699ED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21" b="12566"/>
          <a:stretch/>
        </p:blipFill>
        <p:spPr>
          <a:xfrm>
            <a:off x="4696690" y="686499"/>
            <a:ext cx="2798619" cy="1147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9CED7-338A-4894-B2A5-DE7A4C0E2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59" b="19841"/>
          <a:stretch/>
        </p:blipFill>
        <p:spPr>
          <a:xfrm>
            <a:off x="8633690" y="766376"/>
            <a:ext cx="2960254" cy="988065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AECCD26-F772-41E8-B41E-8665FC45F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563"/>
            <a:ext cx="4017818" cy="4017818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D784A3A-0C25-4572-98B4-9981DBCE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54" y="2073563"/>
            <a:ext cx="4017818" cy="4017818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BCAB5BD-25C3-4FE6-A647-E4053B541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8" y="2073563"/>
            <a:ext cx="4017818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arin 200mg Soft Capsules – 30 Caps | Ibuprofen 200mg | Chemist 4 U">
            <a:extLst>
              <a:ext uri="{FF2B5EF4-FFF2-40B4-BE49-F238E27FC236}">
                <a16:creationId xmlns:a16="http://schemas.microsoft.com/office/drawing/2014/main" id="{B0706AA3-56D4-4A92-920B-143E0C4B6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t="23310" r="10310" b="43676"/>
          <a:stretch/>
        </p:blipFill>
        <p:spPr bwMode="auto">
          <a:xfrm>
            <a:off x="609600" y="971784"/>
            <a:ext cx="2798618" cy="5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30AFCA-CE07-46AE-9B9D-A1A16D4D9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21" b="12566"/>
          <a:stretch/>
        </p:blipFill>
        <p:spPr>
          <a:xfrm>
            <a:off x="4696690" y="686499"/>
            <a:ext cx="2798619" cy="1147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FD29B-69F3-48A1-8DF5-CB3E75835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59" b="19841"/>
          <a:stretch/>
        </p:blipFill>
        <p:spPr>
          <a:xfrm>
            <a:off x="8633690" y="766376"/>
            <a:ext cx="2960254" cy="988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254F2-5102-4A6C-B61F-BA47F827D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73563"/>
            <a:ext cx="4017818" cy="4017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54453E-DE9A-4123-8081-9F2AE2CE6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454" y="2073563"/>
            <a:ext cx="4017818" cy="4017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156BC-7E8E-4305-9A65-AE8B54FEE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4908" y="2073563"/>
            <a:ext cx="4017818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7D96B5-3BDA-4F12-A238-DD338D44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pic>
        <p:nvPicPr>
          <p:cNvPr id="6" name="Picture 2" descr="Flarin 200mg Soft Capsules – 30 Caps | Ibuprofen 200mg | Chemist 4 U">
            <a:extLst>
              <a:ext uri="{FF2B5EF4-FFF2-40B4-BE49-F238E27FC236}">
                <a16:creationId xmlns:a16="http://schemas.microsoft.com/office/drawing/2014/main" id="{7A47176F-7473-41A3-80B9-1A6F0248C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t="23310" r="10310" b="43676"/>
          <a:stretch/>
        </p:blipFill>
        <p:spPr bwMode="auto">
          <a:xfrm>
            <a:off x="4846320" y="374562"/>
            <a:ext cx="2798618" cy="5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1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sign&#10;&#10;Description automatically generated with medium confidence">
            <a:extLst>
              <a:ext uri="{FF2B5EF4-FFF2-40B4-BE49-F238E27FC236}">
                <a16:creationId xmlns:a16="http://schemas.microsoft.com/office/drawing/2014/main" id="{7D5D81FE-73C4-40E4-B443-58F63E98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57EBE-7437-4694-837C-9E99FE52F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21" b="12566"/>
          <a:stretch/>
        </p:blipFill>
        <p:spPr>
          <a:xfrm>
            <a:off x="5137265" y="179185"/>
            <a:ext cx="2369127" cy="9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A984A93C-073A-4C51-BBF6-E8DD2E6D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B205B-0CCE-4417-83FF-CB757CACF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59" b="19841"/>
          <a:stretch/>
        </p:blipFill>
        <p:spPr>
          <a:xfrm>
            <a:off x="4757387" y="82910"/>
            <a:ext cx="2960254" cy="9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4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Bearham</dc:creator>
  <cp:lastModifiedBy>Matt Bearham</cp:lastModifiedBy>
  <cp:revision>3</cp:revision>
  <dcterms:created xsi:type="dcterms:W3CDTF">2022-01-06T13:20:59Z</dcterms:created>
  <dcterms:modified xsi:type="dcterms:W3CDTF">2022-01-10T00:51:24Z</dcterms:modified>
</cp:coreProperties>
</file>