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B0F0-7703-45CA-86E3-810CECF7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7DC8D-7375-4187-A17B-5F025E527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A072-DB0E-45B0-8D9F-BB510E47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306A-4A0C-4FD6-990A-AE3DFA6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85DD-1B2F-47BF-968F-AD8F3E60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9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CFAF-5BE9-4A97-A267-FE118C0A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6A4B7-646A-4C33-B0CE-6E0C8A76D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2FAD-41E2-44D2-8FF6-9FF6AD08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A201-0771-48EB-A94D-E5A8A389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6071-105F-456D-BC67-76FF3391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FDE43-D6A1-4DAA-8380-C87E6384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70B2C-6384-4CF1-BC59-671F6A75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8018-3A04-4454-95CE-6D403579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07DC-D169-49FC-8E0C-5810C54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1950-EBFA-4EEF-A923-F6816276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0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F664-55A3-4724-AAB7-E44AFC6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75E3-3578-42D1-AD11-29F78DC9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E26E-1C3B-4A07-8EC4-22EC0E2E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C4A9-E706-49E4-A5EA-51C8603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ADEB-3F67-4720-93A4-E217DEEC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0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F12C-940A-402C-AB62-F0807B50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0903-1666-49D2-A3D0-7C8E49B1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4709-0195-404C-989D-8531DA56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0B77-1FEF-47F8-987E-830846D6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F642-F73E-4D6E-86BB-8CC89D3C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4C7-350F-4124-A692-93411E15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B67F-0BF1-4149-93AD-82FC8FA56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BD78-11DD-40D8-A234-98CB471D2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DB47-8B95-432F-9EFB-237B7876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2CEA2-C7C6-41D7-BEE0-C2970ECA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6A1E-F47C-4D79-AC01-80F6B2D6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D79A-9EBE-47D2-B426-FA57B733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CFA1-8A5B-4DE7-A92B-5E3DE1FA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24D66-F432-4054-8FB5-F3662E8A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B83B1-88C9-4F6A-920A-188AB6CD8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68815-32BE-45CC-A4F4-20FEAC03F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670D7-9D73-427C-AC44-3C0E40B8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6E914-09FF-4128-8E64-19089D3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6831E-D4F2-4F87-A10A-EF7484D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C09B-1A34-4A5E-8A31-776F5E22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3A4E-794A-4D1A-AC55-DF6B0E6C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3CCB-7184-4A1E-A22D-12722302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1F39-5A88-4841-B4B6-1652F2D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336B-C307-42BD-9447-F96231E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C6956-320C-41F3-BAD7-22B77023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88F11-6FA6-401A-83BB-1F223B44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3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F174-200C-4846-9B64-FB6A83BD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C262-B297-45E7-830B-AD6F354E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53933-5816-4297-908D-24109D7D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BA5DB-8AF1-4E7F-839C-4FFC7C8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C65F-14CB-4CA5-882F-CE17E68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6071-4388-4527-B1C8-258AF33C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CB7-193E-43D8-BF16-FD4493FB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2218-A28A-4A42-8D5D-71AE335C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E287-A784-4A8A-A9C5-23B660369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F4A6-20AA-40C3-9597-39F3A435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586B-18D2-4D65-B94B-2BFF6EA1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E17B-8FEE-43A1-A259-69097D5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8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9B0E5-E21D-4DB4-95BB-41F8E60E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70FF-52CA-4D55-BC74-A911BE8A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DC51-EB71-40B5-8F37-0D6D080B4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F765-0750-46BC-8693-C419ABB1195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DB66-FD0F-4AAB-A3D0-C332EE079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8CB0-64C5-459D-B2E5-36B1BF37D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CFF0-0EB2-455A-BBAC-BEDFBB211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AA13-FFB1-48A2-A2E4-95D01068D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2450-6F6A-4345-8C23-FEACE206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Flarin 200mg Soft Capsules – 30 Caps | Ibuprofen 200mg | Chemist 4 U">
            <a:extLst>
              <a:ext uri="{FF2B5EF4-FFF2-40B4-BE49-F238E27FC236}">
                <a16:creationId xmlns:a16="http://schemas.microsoft.com/office/drawing/2014/main" id="{183BEF88-E607-4361-8526-4B6A6041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6" y="2045381"/>
            <a:ext cx="6226628" cy="31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9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7FE7-7505-48E7-A73B-F15642DB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B97FB184-55B1-41D0-A64A-50FC9032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0"/>
            <a:ext cx="11429998" cy="6858000"/>
          </a:xfrm>
        </p:spPr>
      </p:pic>
    </p:spTree>
    <p:extLst>
      <p:ext uri="{BB962C8B-B14F-4D97-AF65-F5344CB8AC3E}">
        <p14:creationId xmlns:p14="http://schemas.microsoft.com/office/powerpoint/2010/main" val="182963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E986-711D-4639-A633-13637C69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F9C0AD5-2251-44F4-9DA0-74E78A6A3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-228600"/>
            <a:ext cx="7315200" cy="7315200"/>
          </a:xfrm>
        </p:spPr>
      </p:pic>
    </p:spTree>
    <p:extLst>
      <p:ext uri="{BB962C8B-B14F-4D97-AF65-F5344CB8AC3E}">
        <p14:creationId xmlns:p14="http://schemas.microsoft.com/office/powerpoint/2010/main" val="35572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98F0-45B3-488C-85D1-401D8F1F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51B657-A2A8-4D3F-8E12-2C6E39FF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15" y="-236569"/>
            <a:ext cx="7094569" cy="7094569"/>
          </a:xfrm>
        </p:spPr>
      </p:pic>
    </p:spTree>
    <p:extLst>
      <p:ext uri="{BB962C8B-B14F-4D97-AF65-F5344CB8AC3E}">
        <p14:creationId xmlns:p14="http://schemas.microsoft.com/office/powerpoint/2010/main" val="199188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425A-20A8-4103-A064-C46FD13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3B2CB06C-BB7D-4A28-BDE9-971473B2D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424543"/>
            <a:ext cx="12017827" cy="6008914"/>
          </a:xfrm>
        </p:spPr>
      </p:pic>
    </p:spTree>
    <p:extLst>
      <p:ext uri="{BB962C8B-B14F-4D97-AF65-F5344CB8AC3E}">
        <p14:creationId xmlns:p14="http://schemas.microsoft.com/office/powerpoint/2010/main" val="22672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Bearham</dc:creator>
  <cp:lastModifiedBy>Matt Bearham</cp:lastModifiedBy>
  <cp:revision>2</cp:revision>
  <dcterms:created xsi:type="dcterms:W3CDTF">2022-01-06T13:20:59Z</dcterms:created>
  <dcterms:modified xsi:type="dcterms:W3CDTF">2022-01-06T20:06:38Z</dcterms:modified>
</cp:coreProperties>
</file>