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1T09:16:19.44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14040 1,'-30'26,"-1"-1,-1-1,-1-2,-28 14,-30 20,28-18,-7 1,31-19,1 2,1 1,1 2,-28 26,46-36,-1-1,-1-1,0-1,-15 7,-20 12,-21 12,-47 17,-1 0,50-21,-17 7,3 4,2 4,11 4,47-36,0-1,-1-1,-16 7,39-24,-163 85,-143 101,262-157,-28 11,27-15,-29 22,67-37,13-13</inkml:trace>
  <inkml:trace contextRef="#ctx0" brushRef="#br0" timeOffset="85828.442">14059 21,'8'9,"-1"0,0 1,-1 0,0 0,0 0,-1 1,0 0,-1 0,0 0,-1 1,1 6,18 48,-2-13,-3 1,-1 3,3 11,3-1,-6-14,-2 0,-2 1,3 39,-14-83,2 1,0 0,1 0,0-1,0 1,1-1,3 5,16 37,7 19,-21-51,-1-1,-1 1,2 11,-9-26,1 0,-1 0,-1 0,1 0,-1 0,1 1,-2-1,1 0,0 0,-1 0,0 0,0 0,-1 1,1-2,-1 1,0 0,0 0,-1-1,1 1,-1-1,0 0,0 0,0 0,-1 0,1 0,-5 2,-10 14,-1-2,-1 0,0-1,-2-1,-20 11,28-19,-92 51,-45 15,-232 93,326-138,2 3,1 2,-11 12,-9 6,-9 0,7-13,-7-2</inkml:trace>
  <inkml:trace contextRef="#ctx0" brushRef="#br0" timeOffset="85826.426">12514 2233,'-13'10,"-17"17,15-13,-1 0,0-1,-1-1,-10 5,-121 59,38-21,-24 21,103-58,-2-2,-27 10,-29 14,68-30,1 2,0 0,0 1,1 2,1 0,0 1,-7 9,19-20,4-3</inkml:trace>
  <inkml:trace contextRef="#ctx0" brushRef="#br0" timeOffset="21981.717">11613 2796,'0'5,"1"0,0 0,0 0,0 0,1 0,-1-1,1 1,0 0,1-1,-1 1,1-1,0 0,0 0,0 0,0 0,4 3,9 8,0-1,2 0,5 2,-11-7,4 3,14 8,-2 2,0 1,-1 1,21 25,-14-9,2-1,1-3,2-1,1-1,2-3,1-2,1-1,5-1,-30-16,-1 1,0 1,-1 0,3 5,21 15,-35-29,-1-1,1-1,0 1,0-1,0 0,1 0,-1-1,0 0,1 0,-1-1,6 1,32 4,-20 2,0 1,0 1,-1 1,12 9,87 55,-76-37,-34-27,0 0,0-1,10 5,65 31,38 11,-29-13,7 8,-34-16,24 5,-38-17,-1 3,44 27,121 100,-214-150,1 1,0-1,1-1,-1 1,0-1,1 0,-1 0,1-1,0 0,-1 0,1-1,41 9,-10-5,-33-4,0 0,0 0,0 1,-1 0,1 0,4 1,-7-1,0-1,0 1,0 0,0 0,-1 1,1-1,0 0,-1 1,1-1,-1 1,1-1,-1 1,0-1,0 1,0 0,1 0,-2 0,1 0,0 0,0 0,-1 0,1 2,0 1,0 0,-1-1,0 1,0-1,0 1,0-1,-1 1,0-1,0 1,-2 8,0-1,-2 0,1 0,-1 0,-1-1,0 0,-1 0,-8 12,1 0,1 1,1 0,1 1,0 3,-158 448,166-467,-33 91,31-89,0-1,0 0,-1 0,0-1,-1 0,1 0,-2 0,-1 0,7-8,0 0,0 0,-1 0,1 0,0-1,-1 1,1-1,0 0,-1 1,1-1,-1 0,1-1,-3 1,-32-8,-30-28,1-3,2-3,2-3,0-4,-4-2,10 12,-2 2,0 3,-56-23,-34-5,-11 3,76 26,1-4,-17-13,42 24,-2 3,0 3,-39-8,-39-12,-443-133,510 155,-33-3,72 17,1 1,-1 1,0 2,-24 3,51-2,0 0,0 0,0 0,0 1,0-1,0 1,0 0,1 0,-1 1,1-1,-1 1,1-1,0 1,0 0,0 1,0-1,0 1,-21 4,-9 9,-1-1,0-3,-1 0,-34 6,18-5,-47 21,-115 68,51-23,-218 117,298-150,-60 45,118-73,0 0,1 2,-7 10,29-30,1 1,0-1,-1 1,1-1,0 1,0-1,0 1,0-1,0 1,1-1,-1 0,0 1,1-1,-1 1,0-1,1 1,0-1,-1 0,1 0,0 1,0-1,0 0,0 0,0 0,0 0,0 0,0 0,0 0,1 0,11-1,4-1,-1 1,0 1,1 0,-1 1,0 1,0 0,0 2,2 1,252 109,-192-77,-1 3,26 23,-89-55,46 31,3 7,-44-31,-1 1,0 0,-1 1,0 2,-1 1,6 8,0 1,-3 2,0 0,-2 1,-1 0,-2 2,8 28,-21-60,17 60,-3 2,3 42,-15-86,-2-1,0 1,-1 0,-1 0,-1 0,-1-1,-1 1,0-1,-2 0,-4 11,-28 81,18-53,-17 36,29-76,-2 0,0-1,-1-1,-1 1,0-2,-13 14,-16 11,-2-2,-1-2,-1-2,-34 19,55-41,0-1,-2 0,1-2,-1-1,-1-2,1 0,-1-2,-5 0,-56 4,-78-4,70-3,38 0,1-2,-1-4,0-2,1-2,0-4,0-1,2-4,-1-2,-36-14,34 13,1-2,-17-12,74 34,-34-17,1-1,1-1,1-2,0-1,-18-19,-1-5,20 19,0-2,2-1,18 18,1 0,0 0,1 0,1-1,0-1,0 1,-1-8,-1-7,1 0,2 0,1-1,1 0,0-25,2-42,4-9,-2 96,2-14,0 0,2 1,0-1,2 1,0 0,1 0,2 0,0 1,9-16,19-25,2 2,21-24,-24 34,-11 14,2 1,1 2,2 0,1 3,29-24,-44 45,-6 0,-10 8,0 0,-1 1,1-1,0 0,-1 0,1 0,-1 0,1 0,-1 0,0 1,1-1,-1 0,0 0,1 1,-1-1,0 0,0 1,0-1,-2-1,0 0,0 0,0 1,0-1,-1 1,1-1,-1 1,1 0,-1 0,1 1,-1-1,1 1,-1 0,-52 0,29 2,14-2,-83 0,0 4,0 4,-59 15,1 12,31-4,-2-7,-95 5,60-26,93-3,1 2,-49 9,11 2,-97-2,53-5,58 2,-1-1,-10-4,81-4,0 2,0 1,0 0,0 1,1 1,-1 1,0 2,-38 9,35-10,1 1,-16 7,26-11,6-1,15 2,29 2,-32-6,0 1,0-1,0 2,0-1,0 0,-1 1,1 0,4 3,8 7,0 1,-1 1,-1 1,0 0,-1 1,-1 1,0 1,3 6,52 58,-27-38,2-1,-3 2,-1 2,31 49,-45-56,-5-7,0 0,5 17,-21-38,0 0,0 0,-1 0,-1 1,0-1,-1 1,0 0,-1 0,0 5,-1 5,1 1,-1-1,-1 0,-1 0,-1 0,-1-1,-6 21,-11 11,-2-1,-20 32,3-5,29-60,0-1,-1-1,-1 0,0 0,-2-2,0 1,-6 3,-12 10,-1-2,-2-2,-6 2,1-5,-1-2,0-3,-2-1,-35 9,6-2,35-14,-1-2,0-1,1-2,-2-2,1-2,-6-2,-92 7,124-5,-11 2,-1 0,0-2,0-1,0-1,1-1,-1-1,1-2,-5-1,-82-28,19 7,-40-20,102 34,0-1,1-1,1-2,1-1,0-1,-6-8,4 2,2-1,1-1,1-2,1 0,1-2,2-1,1-1,2 0,1-1,1-1,2-1,-3-16,6 9,2 0,2-1,2 0,2 0,1 0,3-18,0 25,-2 4,1 1,2 0,1-1,2 1,1 1,7-22,3 5,2 0,8-13,-17 45,-1 0,2 1,0 0,1 0,0 1,1 0,1 1,3-2,40-34,3 1,2 4,2 2,1 3,63-27,-101 55,30-12,-2-3,0-3,15-12,-69 41,0 0,0 0,0 0,0 0,0 0,-1 0,1 0,0 0,0 0,0 0,0 0,0 0,0 0,0 0,0 0,-1 0,1 0,0 0,0 0,0 0,0 0,0 0,0 0,0 0,0 0,0-1,0 1,0 0,-1 0,1 0,0 0,0 0,0 0,0 0,0 0,0 0,0 0,0-1,0 1,0 0,0 0,0 0,0 0,0 0,0 0,0 0,0 0,0 0,0-1,0 1,0 0,0 0,0 0,0 0,-19 2,-24 6,-68 17,-2-4,-9-5,-51 8,67-5,0 5,2 4,-62 28,-53 18,87-31,-494 152,348-128,78-21,46-12,-40-1,-157 10,253-32,-329 26,370-36,-1-3,1-3,0-2,-27-8,-5-7,0-3,-35-18,80 23,1-1,2-2,-8-7,-65-35,54 34,3-2,-22-17,54 31,0 0,2-1,1-2,0 0,1-2,-5-9,-39-64,5-4,3-2,-9-33,-119-288,173 395,-7-17,2 0,2-2,-8-39,23 86,-1-1,1 1,-1 0,1-1,0 1,0-1,-1 1,1-1,0 1,0 0,0-1,1 1,-1-1,0 1,1-1,-1 1,0 0,1-1,0 1,-1 0,1-1,0 1,-1 0,1 0,0 0,0 0,0 0,1-1,1 1,0 0,1 0,-1 0,1 1,-1-1,0 1,1 0,-1 0,1 0,1 1,9-1,11 1,-1 1,1 2,0 0,-1 2,0 1,0 1,3 2,46 22,40 26,46 20,93 14,-115-45,25 18,129 67,-234-110,1-3,1-3,0-2,42 3,-64-10,0-3,-1-1,1-3,25-2,11 0,-15 3,-23 1,0-2,0-2,0-1,30-8,98-19,-79 18,-55 9,0-1,-1-2,23-7,29-12,-25 9,18-11,63-23,4 5,25-9,-116 38,-1-3,0-1,-2-3,41-27,185-123,-83 55,-44 13,-27 18,-73 57,-2-3,-1-2,-1-1,-3-2,0-2,-3-2,136-173,-116 141,-3-2,41-81,-41 68,-12 29,2 2,20-19,-14 17,86-97,-115 129,-1 0,13-30,-23 43,76-164,-63 133,-14 29,1 1,0 0,1 0,1 1,0 0,1 1,6-5,75-79,77-73,-154 159,1 0,0 2,0 0,1 1,0 0,1 2,13-5,-8 4,-14 3,0 0,0 0,-1 0,5-4,31-19,-12 13,-18 8,1 0,0 1,11-3,-14 6,0-1,-1 0,1 0,-1-1,0-1,-1 0,6-4,-6 4,0 1,0 0,0 1,2-1,27-11,-19 6,1 1,0 1,0 2,1 0,0 1,9 0,44-4,20 4,-16 0,12-3,-24 1,0 3,0 3,52 6,-94-3,1-2,0-1,-1-1,0-1,18-5,-11 2,0 1,0 2,7 1,742 3,-736 1,0 2,20 6,41 5,-58-9,-1 3,30 10,-30-7,1-2,29 2,28-4,10-16,-78 9,0-2,0-2,0-2,28-6,-8-4,1 4,40-3,-86 12,0 0,0-1,0-1,-1 0,1 0,-1-1,0-1,0 0,6-3,0 1,0 1,1 1,7-4,1-1,-1-1,7-5,-28 15,11-9,0 0,-1-1,0-1,-1 0,0-1,-1 0,6-11,4-5,-1-1,-1-1,11-28,-22 38,-1 0,-2-1,0 0,-1 0,-1 0,-1-1,0-22,-3-34,-6-53,6 133,-7-67,-9-34,7 51,2 1,2-1,2-23,3 64,0 0,0 1,1-1,0 1,0-1,1 1,0 0,0-1,1 1,0 0,1 0,-1 1,1-1,1 1,0 0,0 0,0 1,0-1,1 1,0 0,1 1,1-2,-4 4,1 0,-1 0,1 1,0 0,0 0,0 0,0 0,0 1,0 0,3-1,57-1,-23 2,-28-1,1 0,-1 2,0-1,1 2,-1 0,0 1,1 1,-1 0,3 2,4 2,-1 2,0 0,0 1,-1 1,10 8,7 5,1-2,1-2,12 3,-21-10,-1 0,0 3,0 0,-2 1,0 2,21 20,91 107,50 48,-175-182,2 2,-1 0,0 1,-1 0,0 2,-9-12,-1 0,0 1,0-1,0 1,-1-1,0 1,0 0,0 0,-1 0,0 0,0 1,0-1,-1 0,0 0,0 4,0 38,0-48</inkml:trace>
  <inkml:trace contextRef="#ctx0" brushRef="#br0" timeOffset="26488.284">11560 1295,'14'-1,"-11"1,1-1,0 1,-1 0,1 0,0 0,-1 0,1 1,0 0,-1 0,1 0,-1 0,1 0,-1 1,0-1,1 1,-4-2,0 0,-1 0,1 0,0 0,0 0,0 0,0 0,0 0,0 0,0 0,0 0,0 0,0 0,0 0,0 0,0 0,0 0,0 0,0 0,0 1,-1-1,1 0,0 0,0 0,0 0,0 0,0 0,0 0,0 0,0 0,0 0,0 0,0 0,0 0,0 0,0 0,0 0,0 1,0-1,0 0,0 0,0 0,0 0,0 0,0 0,0 0,0 0,0 0,0 0,0 0,0 0,0 0,0 0,1 0,-1 0,0 1,0-1,0 0,0 0,0 0,0 0,0 0,0 0,0 0,0 0,-9-2,-9-4,-45-25,43 21</inkml:trace>
  <inkml:trace contextRef="#ctx0" brushRef="#br0" timeOffset="31066.74">14422 1318,'-1'12,"0"0,-1 0,0 0,-3 7,-5 38,7 57,3-77,-1 0,-1 0,-3 1,-5 22,-81 282,54-214,30-105,-9 28,-1 0,-3-1,-12 21,31-68,-1 0,0 0,0 0,0 0,0 0,0 0,0-1,-1 1,1-1,-1 0,0 0,0 0,-3 2,5-4,-1 1,1-1,-1 0,1 1,-1-1,0 0,1 0,-1 0,1 0,-1 0,0-1,1 1,-1 0,1-1,-1 1,1-1,-1 0,1 1,-1-1,1 0,0 0,-1 0,1 0,0 0,0 0,0-1,0 1,0 0,-1-1,-14-19,0-2,1 0,2 0,-4-10,-24-40,-79-136,107 185,1 0,0-1,2 0,1-1,1-1,1 1,2-1,0-2,0 5,1-1,2-1,0 1,2 0,1 0,0-1,2 1,3-9,-2 14</inkml:trace>
  <inkml:trace contextRef="#ctx0" brushRef="#br0" timeOffset="33490.027">14166 4267,'0'-55,"1"-23,-3 0,-11-66,9 120,0 1,-2-1,0 1,-7-14,-17-47,-16-77,37 129,-27-103,31 114,-1 0,0 0,-2 0,-1 1,0 0,-1 1,-1 0,-3-2,14 21,0 0,-1-1,1 1,0 0,0 0,-1 0,1 0,0 0,0 0,-1 0,1-1,0 1,0 0,-1 0,1 0,0 0,0 0,-1 0,1 0,0 1,0-1,-1 0,1 0,0 0,0 0,-1 0,1 0,0 0,0 0,0 1,-1-1,1 0,0 0,0 0,0 1,0-1,-1 0,1 0,0 0,0 1,0-1,0 0,0 0,0 1,-1-1,1 0,0 0,0 1,0-1,0 0,0 0,0 1,0-1,0 0,0 0,0 1,0-1,-5 24,4-18,-5 18,-2-1,0 0,-1 0,-1-1,-2 0,-10 16,-1-4,-1-2,-1-1,-21 21,36-42,-5 4,0 1,1 1,1 0,0 1,2 0,0 1,-6 13,-16 36,30-62,0 0,0 0,-1 0,0 0,0 0,-1-1,1 0,-1 0,0 0,-2 1,5-4,1 0,-1-1,1 1,-1-1,0 1,1-1,-1 0,1 1,-1-1,0 0,1 0,-1 0,1-1,-1 1,0 0,1 0,-1-1,1 1,-1-1,1 0,-1 1,1-1,0 0,-1 0,1 0,0 0,-1 0,1 0,0-1,0 1,0-1,-10-12</inkml:trace>
  <inkml:trace contextRef="#ctx0" brushRef="#br0" timeOffset="36890.664">13492 3759,'6'-62,"-4"50,0-1,-1 1,0 0,-1-1,-1-6,-4-19,-3 1,0 0,-3 0,-9-24,-6-2,-1 0,-8-6,27 56,0-1,0 1,-1 0,-1 1,-7-7,15 16,0 1,-1-1,1 1,-1-1,0 1,1 0,-1 0,0 0,0 1,-1-1,1 1,0-1,0 1,-1 0,1 1,-1-1,1 0,0 1,-1 0,1 0,-1 0,1 0,-1 1,1-1,-1 1,1 0,-1 1,2-1,0 0,0 1,0-1,0 1,0 0,0-1,0 1,1 0,-1 0,1 0,-1 1,1-1,0 0,0 0,0 1,0-1,0 1,1-1,-1 1,1-1,-1 1,1 0,-1 12,0-1,1 0,1 12,0 7,-1-23,-1 1,0-1,-1 0,0 0,-1 1,0-2,-1 1,0 0,0-1,-1 1,0-1,0-1,-1 1,0-1,-5 5,-117 141,127-152,-1 0,1 0,0-1,-1 1,0-1,1 1,-1-1,0 0,0 1,0-1,0 0,0 0,0-1,0 1,0 0,0-1,0 1,0-1,0 0,-1 1,1-1,0 0,0-1,0 1,-1 0,1-1,0 1,0-1,0 1,0-1,0 0,0 0,0 0,0 0,0-1,1 1,-1 0,0-1,1 1,-1-1,0 0,-7-9,1 1,0-2,0 1,1-1,1 0,-2-4,-35-81,5-2,-13-56,-2-4,47 142,2 0,-1 0,2-1,0 1,1-1,1 0,1 0,0 0,1 0,1 1,1-1,0 0,-3 17,1-1,-1 0,0 1,0-1,0 0,0 0,0 1,0-1,0 0,0 1,-1-1,1 0,-1 1,1-1,-1 1,0-1,1 1,-1-1,0 1,0-1,0 1,0 0,0-1,0 1,-1 0,1 0,0 0,-1 0,1 0,0 0,-1 1,1-1,-1 0,1 1,-2-1,0 0,1 1,-1-1,1 1,-1 0,1 0,-1 0,0 0,1 0,-1 1,1-1,-1 1,1 0,0-1,-1 1,1 0,0 1,-1-1,1 0,0 1,0-1,0 1,-2 1,-7 11,1 1,0 0,1 1,1 0,0 0,-4 14,-21 40,23-52,-1 0,-1 0,-1-1,0 0,-1-1,-1-1,0-1,-17 13,27-24,-2 0,1 0,0 0,0-1,-1 0,0 0,1-1,-1 1,0-2,1 1,-4-1,-35 6,30-1</inkml:trace>
  <inkml:trace contextRef="#ctx0" brushRef="#br0" timeOffset="85815.442">13538 1875,'9'27,"0"-4,7 82,-3 6,-3-22,-3-43,-3-1,-1 19,-3-54,0-3,0 0,0 0,-1 1,1-1,-2 0,1 0,1-6,0 0,-1 0,1 0,0-1,-1 1,1 0,-1 0,1 0,-1-1,1 1,-1 0,1 0,-1-1,0 1,1-1,-1 1,0-1,1 1,-1-1,0 1,0-1,0 1,1-1,-1 0,0 0,0 1,0-1,0 0,0 0,1 0,-1 0,0 0,0 0,0 0,0 0,0-1,0 1,1 0,-1 0,0-1,0 1,0-1,1 1,-1-1,0 1,1-1,-1 1,0-1,-12-9,1 0,0 0,1-1,0 0,1-1,-9-13,-17-18,9 16,0 2,-2 0,-1 2,-1 2,-2 0,14 8,0-2,0 0,1 0,1-2,1-1,-1-1,-2-4,-1 1,-1 1,-1 0,8 9</inkml:trace>
  <inkml:trace contextRef="#ctx0" brushRef="#br0" timeOffset="85814.442">13059 2624,'-1'2,"-1"1,0-1,0 0,-1 0,0 1,1-2,0 0,-1 0,1 0,-1 0,1 0,-1-1,1 0,-1 1,0-1,1 0,-1 0,1 0,-1 0,0-1,1 1,-1-1,1 0,-1 0,1 0,0 0,-1 0,1 0,0-1,-6-3,0 0,6 4</inkml:trace>
  <inkml:trace contextRef="#ctx0" brushRef="#br0" timeOffset="46666.89">13445 2551,'1'0,"0"1,0-1,0 1,0-1,0 1,0-1,0 1,0 0,0-1,-1 1,1 0,0 0,0 0,-1 0,1 0,0 0,-1 0,1 0,-1 0,0 0,1 0,-1 0,0 0,1 0,-1 0,0 1,0-1,0 1,4 37,-4-34,2 73,-4 14,0-25,6 62,-3-121,1-1,0 1,0-1,1 0,-1 1,2-1,-1-1,1 1,2 2,4 10,-9-17,-4-5</inkml:trace>
  <inkml:trace contextRef="#ctx0" brushRef="#br0" timeOffset="85811.442">13352 2672,'0'192,"0"-191,0 0,0 0,0 0,1 0,-1 1,0-1,-1 0,1 0,0 0,0 0,0 0,-1 0,1 0,0 0,-1 0,1 0,-1 0,1 0,-1 0,0 0,1 0,-2 0,2-1,-1 0,0 0,0 0,1 0,-1-1,0 1,0 0,1 0,-1-1,0 1,1 0,-1-1,0 1,1-1,-1 1,1-1,-1 1,1-1,-1 0,1 1,-1-1,0 0,-28-45,22 27,0 0,0 0,2 0,0-1,0-7,0-9,2-1,1 0,1 1,2-1,3-13,-3 45,0 0,0 0,1 0,0 1,0-1,0 0,0 1,1-1,0 1,0 0,0-1,0 0,0 0,0-1,-1 1,0-1,0 1,1-6,-2 5,0-1,-1 1,0 0,0 0,0-1,-1 1,0 0,0 0,0 0,-1 0,0 0,-1-2,-1 4,3 14,4 15,12 38,-9-38,0-1,-2 1,0 0,-1 14,-2-10,1-16,-2 0,1 0,-2 1,0-1,0 0,-1 0,-1-1,0 1,-1 0,2-9,-1 0,0 0,0-1,0 1,0-1,0 0,-1 0,0 0,1-1,-1 1,0-1,0 0,0 0,-1 0,1-1,-1 1,-1 0,-1 1,1 0,0 0,0 1,0-1,1 2,-4 2,-13 20,18-22,0 0,-1 1,1-1,-1-1,0 1,0-1,0 0,-4 2,2-2,1-1,0 1,1 0,-1 0,1 1,0 0,0 0,0 0,0 1,1-1,0 1,0 0,1 0,-1 1,1-1,0 3,-63 165,66-173,0-1,-1 1,1-1,0 0,0 1,0-1,0 1,-1-1,1 1,0-1,0 0,-1 1,1-1,0 1,-1-1,1 0,0 1,-1-1,1 0,0 0,-1 1,1-1,-1 0,1 0,0 0,-1 1,1-1,-1 0,1 0,-1 0,1 0,-1 0,1 0,-10-12,-1-25,5 2,-30-159,34 185,-1 0,2 0,-1-1,1 1,1 0,-1 0,2-1,-1 1,1 0,1-5,-2 13,1 1,-1-1,0 1,0-1,0 1,1-1,-1 1,0-1,1 1,-1-1,0 1,1-1,-1 1,0 0,1-1,-1 1,1 0,-1-1,1 1,-1 0,1 0,-1-1,1 1,-1 0,1 0,-1 0,1 0,-1 0,1 0,0 0,-1 0,1 0,-1 0,1 0,-1 0,1 0,-1 0,1 1,-1-1,1 0,-1 0,1 0,-1 1,1-1,-1 0,1 1,-1-1,0 1,1-1,-1 0,0 1,1 0,24 26,-21-23,9 15,0 0,-2 1,0 1,-1 0,1 5,5 10,-10-23,-1 1,-1-1,0 1,-1 0,-1 0,0 0,0 0,-2 1,0-1,0 0,-1 1,-1-1,-2 12,4-26,-1 1,1 0,0-1,0 1,0 0,0 0,0-1,-1 1,1 0,0-1,-1 1,1-1,0 1,-1-1,1 1,-1 0,1-1,-1 1,1-1,-1 0,1 1,-1-1,1 1,-1-1,0 0,0 0,1 0,-1 0,0 0,1-1,-1 1,1 0,-1-1,1 1,-1-1,1 1,-1 0,1-1,-1 1,1-1,-1 0,1 1,0-1,-1 1,1-1,-1 0,-13-35,10 17,1-1,1 1,1-1,0-9,1 13,-1-1,0 0,-1 1,-1-1,0 1,-4-10,-2-3,1 0,-2-25,5 28,0 0,-2 1,-8-21</inkml:trace>
  <inkml:trace contextRef="#ctx0" brushRef="#br0" timeOffset="85812.442">12893 2623,'0'1,"0"1,0 0,0-1,-4 23,1 1,1-1,1 0,1 0,2 4,-2 60,0-86,0 1,-1-1,1 0,0 0,-1 0,1 0,-1 0,0 0,1 0,-1 0,0 0,0 0,0 0,-1 1,1-3,1 0,0 1,-1-1,1 0,0 0,-1 0,1 1,0-1,-1 0,1 0,-1 0,1 0,0 0,-1 0,1 1,-1-1,1 0,-1 0,1 0,0-1,-1 1,1 0,-1 0,1 0,-1 0,-12-13,-24-46,3-2,2-1,-2-12,22 28,11 41,0 0,1 0,-2 0,1 0,-1 1,1-1,-1 0,0 1,-1-1,1 1,-1 0,0 0,0 0,0 0,-3-2,-3-2</inkml:trace>
  <inkml:trace contextRef="#ctx0" brushRef="#br0" timeOffset="85810.442">12608 2462,'-9'-5,"5"2</inkml:trace>
  <inkml:trace contextRef="#ctx0" brushRef="#br0" timeOffset="85808.442">12584 2448,'-12'-7,"8"5,0 0,-1 0,1 0,-1 1,1 0,-1 0,0 0,1 0,-1 1,0 0,0 0,1 0,-1 1,0 0,1 0,-1 0,0 0,1 1,-4 1,3 0,1 1,0-1,-1 1,1 0,0 0,1 0,-1 0,1 1,0 0,0 0,0 0,0 0,-25 35,21-31,-1-1,0 0,-1 0,0-1,0 0,-1-1,1 0,-1 0,-1-1,1 0,-1-1,0 0,-10 1,10-3,-1 0,0 1,1 1,-5 2,12-5,0 1,1 0,-1 0,1 0,-1 1,1-1,0 1,0 0,0 0,0 0,1 0,-1 1,1-1,0 1,0-1,-3 7,-1 0,0-1,0 0,-1 0,0 0,-1-1,1-1,-2 1,1-1,-5 3,9-8,0 1,0-1,0 0,0 0,0-1,0 1,0-1,0 0,0 0,-1 0,1-1,0 1,-1-1,1 0,-1-1,1 1,0-1,0 0,-1 0,1 0,0-1,0 1,0-1,0 0,0 0,0-1,0 0,-3-1,0-1,0 1,-1 1,1-1,-1 1,0 1,0-1,0 1,0 1,0 0,-1 0,-4 0,19 2,0 1,-1-1,1 1,-1 0,1 0,-1 1,0 0,2 0,28 14,-4-10,0-1,0-2,8-1,47 8,-81-10,17 3,-14-2,-9 0,-13 4,0 1,1 1,0 0,0 0,1 2,0-1,0 2,0 1,-29 23,6-11,26-19,0 1,0 0,1 0,0 1,0 0,-1 3,9-10,0 0,0 0,-1 0,1 0,0 0,0 0,0 0,0 0,0 0,0 1,0-1,0 0,-1 0,1 0,0 0,0 0,0 0,0 1,0-1,0 0,0 0,0 0,0 0,0 0,0 1,0-1,0 0,0 0,0 0,0 0,0 1,0-1,0 0,0 0,0 0,0 0,0 0,0 0,1 1,-1-1,0 0,0 0,0 0,0 0,0 0,0 0,0 0,0 1,1-1,-1 0,10 0,11-6,-9-1,-1 0,-1-1,0-1,0 0,0 0,1-3,-2 2,1 0,0 1,0 1,1-1,0 2,3-3,36-17,-27 13,0 1,19-6,14 1,-35 12,0-1,-1-1,1-2,-20 10,1 0,-1-1,0 0,1 1,-1-1,0 0,0 0,1 0,-1 0,0 0,0 0,0 0,0 0,0 0,0 0,-1-1,1 1,0 0,-1-1,1 1,-1 0,1-1,-1 1,1-1,-1 1,0-1,0 1,0-1,0 0,0 0,-1 1,0-1,0 1,1-1,-1 1,0 0,0-1,0 1,-1 0,1 0,0-1,0 1,-1 0,1 0,-1 1,1-1,-1 0,1 0,-1 1,1-1,-1 1,1-1,-1 1,0 0,-1 0,-2-1,-1 0,1 0,-1 1,1 0,-1 0,1 1,-1-1,0 1,1 1,0-1,-1 1,1 0,0 0,0 1,0-1,0 1,0 0,1 1,-1-1,1 1,0 0,0 0,0 0,1 0,-3 4,0 0,-33 43,36-48,1 1,0-1,0 0,1 1,-1-1,1 1,0 0,0 0,0-1,0 1,1 0,-1 0,1 0,0 3,0-6,0 0,0 0,1 0,-1 0,0 0,0 0,1 0,-1 0,1 0,-1 0,1 0,-1 0,1 0,0 0,-1-1,1 1,0 0,-1 0,1-1,0 1,0 0,0-1,0 1,0-1,0 1,1-1,0 1,0-1,0 0,0 0,0 0,0 0,0 0,0 0,-1 0,1-1,0 1,0-1,0 1,5-3,-1 1,1-1,-1-1,0 1,0-1,-1 0,3-2,24-24,19-26,-22 24,3-12,-30 40,0 1,0-1,0 1,-1-1,1 0,-1 0,0 0,0 0,0 0,-1 0,0 0,1-1,-3-7</inkml:trace>
  <inkml:trace contextRef="#ctx0" brushRef="#br0" timeOffset="66272.291">12909 3276,'5'0,"-1"0,0 0,0-1,0 0,0 1,0-2,0 1,0 0,0-1,0 0,-1 0,1 0,2-2,1-2,-1 0,1 0,-1-1,0 0,5-8,26-43,-28 42,1 0,0 1,1 1,1 0,0 0,3-2,-6 9,-1-2,-1 1,0-1,0 0,-1 0,0-1,0 0,-1 0,0 0,-1-1,0 0,-1 0,0 0,0 0,-1 0,-1-1,1-3,-2 3,1 1,0-1,1 0,1 0,0 1,1-4,-3 11,0 1,1 0,-1-1,1 1,0 0,0 0,0 0,0 0,1 0,-1 0,1 1,-1-1,1 1,0-1,0 1,0 0,0 1,1-1,-1 0,0 1,4-1,-1 0,1 0,-1 1,1 0,-1 0,1 1,-1 0,2 0,-5 0,0 1,0 0,-1 0,1 0,0 0,-1 0,1 0,-1 1,0 0,1-1,-1 1,0 0,0 0,0 0,0 0,0 0,0 1,-1-1,11 14,-2 0,0 1,-1 0,-1 0,0 1,-1 0,-1 0,-1 1,0 0,-1 0,-2-8,1 1,0-1,1 0,0 0,1 0,3 6,-5-12,1 1,0-1,-1-1,1 1,1-1,-1 0,1 1,-1-2,1 1,0-1,0 0,1 0,1 1,25 8,-25-10,0 0,0 1,0 0,0 0,0 1,-1 0,1 0,-1 1,1 1,-6-5,-1 0,1 0,-1 0,1 0,-1 0,0 0,1 0,-1 0,0 0,0 0,0 1,0-1,0 0,0 0,0 0,0 0,0 0,-1 0,1 1,0-1,-1 0,1 0,-1 0,1 0,-1 0,0 0,1 0,-23 33,15-22,-20 18,11-21,16-9,1 0,-1 0,1 0,-1-1,1 1,-1 0,1 0,-1 0,1 0,-1-1,1 1,-1 0,1 0,0-1,-1 1,1 0,0-1,-1 1,1 0,0-1,-1 1,1-1,0 1,0-1,-1 1,1-1,0 1,0 0,0-1,0 1,-1-1,1 1,0-1,19 6,-18-4,0-1,0 0,1 1,-1-1,0 0,1 0,-1 0,0 0,0 0,1-1,-1 1,0 0,0-1,1 1,-1 0,0-1,0 0,0 1,0-1,1 0,3-7,-1 1,1-1,-2 0,1-1,-1 1,0 0,-1-1,0 0,0-1,14-44,-10 40,1 1,1-1,0 1,8-9,-13 17,1 0,0 0,0 1,1-1,0 1,-1 0,1 0,1 1,-1 0,0 0,1 0,3-1,-8 3,1 1,-1-1,0 1,1 0,-1 0,0 0,1-1,-1 1,1 1,-1-1,0 0,1 0,-1 0,0 1,1-1,-1 1,1-1,-2 1,1-1,-1 1,1-1,-1 1,1-1,-1 1,1 0,-1-1,1 1,-1 0,0-1,1 1,-1 0,0-1,0 1,0 0,1 0,-1-1,0 1,0 0,0 0,0 0,0 2,-1 0,1 1,-1-1,0 0,0 0,0 0,0 0,0 0,-1 0,1 0,-1-1,0 1,0 0,-6 6,0-1,0-1,-1 1,-5 2,8-6,0 1,0 0,0 0,1 0,-1 1,1-1,0 1,1 0,0 1,-4 6,2 3,0-1,2 1,-1 1,2-1,-1 12,21-82,-12-26,-5 68,0 0,0-1,1 1,1 0,0 0,0 0,1 0,1 0,-1 1,2-1,2-4,15-18,-16 27,-1 0,0-1,-1 1,0-1,0 0,0 0,-1-1,0 1,-1-1,0 1,0-1,0-6,-1-52,-4-24,1 31,2 1,2-2,8 11,-8 43,1 0,-2 0,1 0,-1-1,0 1,-1-1,0 1,0 0,0-1,-1 1,0-3,1 9,0 1,-1-1,1 0,0 0,0 0,0 1,-1-1,1 0,-1 0,1 0,0 1,-1-1,1 0,-1 1,1-1,-1 1,0-1,1 0,-1 1,0-1,1 1,-1 0,0-1,0 1,1 0,-1-1,0 1,0 0,1 0,-1 0,0-1,0 1,-1 1,0-1,0 1,1 0,-1 0,0-1,0 1,1 0,-1 0,1 1,-1-1,1 0,-1 1,0 0,-4 5,1 0,-1-1,2 2,-1-1,1 0,-2 6,1 6,1-1,1 1,1 0,0-1,2 1,0 0,1 0,1 7,1 34,-1 17,0-25,-2 0,-3 0,-2 9,-5-17,10-44,0 0,0 0,0-1,0 1,0 0,0 0,0 0,-1 0,1 0,0 0,0 0,0 0,0 0,0 0,0 0,0-1,0 1,0 0,0 0,0 0,0 0,0 0,0 0,0 0,0 0,-1 0,1 0,0 0,0 0,0 0,0 0,0 0,0 0,0 0,0 0,0 0,0 0,-1 0,1 0,0 0,0 0,0 0,0 0,0 0,0 0,0 0,0 0,0 0,0 0,0 0,0 0,-1 0,1 0,0 0,0 1,0-1,0 0,0 0,0 0,0 0,0 0,0 0,0 0,0 0,0 0,0 0,0 0,0 1,-3-14,0-14,3-278,0 351,0 40,-6 45,3-104,-1 1,-1-1,-2-1,0 1,-2-1,-9 21,18-46,-1 0,1 0,0 0,-1 0,1 0,-1 0,1 0,-1-1,0 1,1 0,-1 0,0 0,0-1,1 1,-1 0,0-1,0 1,0-1,0 1,0-1,0 1,0-1,0 0,0 0,0 0,0 0,0-1,1 1,-1 0,0-1,0 1,1-1,-1 1,0-1,1 1,-1-1,0 0,1 1,-1-1,1 0,-1 0,1 1,-1-1,1 0,-5-10,0 0,1 0,0 0,0-3,-1-1,-3-9,-1 1,-1 1,-1 0,-1 0,-1 1,-1 1,-1 0,-8-8,7 11,1 0,1 0,1-2,0 0,1-1,-3-8,11 20,1-1,-1 1,2-1,-1 0,1 0,1 0,-1 0,1 0,1-1,0 1,0 0,1 0,0 0,0 0,1 0,0 0,2-5,9-15,0 1,2 1,1 0,1 1,2 0,10-10,-24 30,6-6,0 1,1 0,0 1,0 0,1 1,1 0,-1 2,1-1,14-4,23-13,-47 22,0 0,0-1,0 1,0-1,-1 1,1-1,-1 0,0 0,0-1,-1 1,1-1,-1 1,0-1,0 0,0 0,-1 0,0 0,1 0,-2 0,1-1,-1 1,0 0,0 0,0-2,-1-19,-1-1,-1 1,-2 0,-2-7,4 17,-4-28,-6-22,8 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1T09:23:03.912"/>
    </inkml:context>
    <inkml:brush xml:id="br0">
      <inkml:brushProperty name="width" value="0.35" units="cm"/>
      <inkml:brushProperty name="height" value="0.35" units="cm"/>
      <inkml:brushProperty name="ignorePressure" value="1"/>
    </inkml:brush>
    <inkml:brush xml:id="br1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10244 584,'3'1,"-1"1,0 0,1 0,-1 0,0 0,0 0,0 0,0 0,0 1,-1-1,1 1,0-1,-1 1,0 0,12 15,20 15,17 20,-43-47,-1 0,1 0,1-1,-1 0,1 0,-1-1,1 0,1 0,-1-1,0 0,6 1,-2 0,0 0,0 1,0 1,11 7,14 14,-1 3,-2 0,9 13,-16-19,1-2,1 0,25 13,-53-34,0 0,-1-1,1 1,0-1,-1 1,1-1,0 1,-1-1,1 0,0 1,0-1,-1 0,1 0,0 0,0 0,0 1,-1-1,1 0,0 0,0-1,0 1,-1 0,1 0,0 0,0-1,4-4</inkml:trace>
  <inkml:trace contextRef="#ctx0" brushRef="#br0" timeOffset="1800.295">10384 874,'-1'78,"-1"-9,6 27,-4-88,1 0,0-1,1 1,0-1,0 0,1 1,0-1,0 0,0 0,1-1,0 1,0-1,1 0,4 5,7 4,0 0,1-1,0-1,9 5,-17-13,42 39,-36-29,1-2,0 1,17 9,-29-20,0-1,0 0,1 0,-1 0,0-1,0 1,1-1,-1 0,1 0,-1-1,1 1,-1-1,1 0,0-1,-1 1,1-1,-1 0,0 0,3-1,-3 1,0-2,0 1,0 0,0-1,-1 0,1 0,-1 0,1 0,-1 0,0-1,0 0,-1 1,3-4,4-9,-1 0,7-18,6-13,-14 34,-1-1,0 1,-1-1,0 0,-1-1,-1 1,0-1,0-4,1 0,-3 17,0 0,-1-1,1 1,0-1,-1 1,0-1,0 1,1-1,-1 1,-1-1,1 1,0-1,-1 1,1-1,-1 1,0 0,0-2,1 4,0 0,0 0,-1-1,1 1,0 0,0 0,0 0,-1-1,1 1,0 0,0 0,0-1,0 1,0 0,-1 0,1-1,0 1,0 0,0 0,0-1,0 1,0 0,0-1,0 1,0 0,0 0,0-1,0 1,0 0,0-1,0 1,1 0,-1 0,0-1,0 1,0 0,0 0,0-1,1 1,-1 0,0 0,0 0,0-1,1 1,-1 0,0 0,0 0,0 0,1 0,-1-1,0 1,0 0,1 0,-1 0,0 0,1 0,-1 0,0 0,0 0,1 0,-1 0,0 0,0 0,1 0,-1 0,0 0,0 0,1 0,9 0</inkml:trace>
  <inkml:trace contextRef="#ctx0" brushRef="#br0" timeOffset="3846.534">10616 1043,'0'0,"-1"0,1 0,0 0,-1 0,1 0,0 0,-1 0,1 0,0 0,-1 0,1 0,0 1,-1-1,1 0,0 0,-1 0,1 0,0 1,-1-1,1 0,0 0,-1 0,1 1,0-1,0 0,0 1,-1-1,1 0,0 0,0 1,0-1,-1 0,1 1,0-1,0 1,0-1,0 0,0 1,5 15,16 13,-13-21,0 0,1-1,-1 0,9 4,9 8,-87-87,-11 8,57 46</inkml:trace>
  <inkml:trace contextRef="#ctx0" brushRef="#br1" timeOffset="209213.884">6148 2300,'-1'4,"0"-1,0 1,-1-1,1 0,-1 0,1 1,-1-1,0 0,0-1,-1 1,1 0,-1 0,-2 3,-37 44,-7 2,15-15,0 1,-11 19,37-40,8-17,-1 1,1-1,0 1,0-1,0 0,0 1,0-1,0 1,0-1,0 0,0 1,0-1,0 1,0-1,1 0,-1 1,0-1,0 0,0 1,0-1,1 0,-1 1,0-1,0 0,1 1,-1-1,0 0,3 1,0 1,0-2,0 1,0 0,1 0,-1-1,0 0,0 0,0 0,0 0,1 0,0-1,76-7,0-3,34-12,-46 9,247-50,651-125,6 37,-721 122,-85 14,-145 14,0 0,19 3,-39-1,0 0,0 0,0 0,0 0,-1 0,1 1,0-1,0 0,0 0,-1 1,1-1,0 1,0-1,-1 1,1-1,0 1,-1-1,1 1,0 0,-1-1,0 1,1-1,-1 1,0-1,0 1,0-1,0 1,0-1,0 1,0-1,0 1,-1-1,1 1,0 0,0-1,0 0,0 1,-1-1,1 1,0-1,0 1,-1-1,1 1,0-1,-1 0,-27 26,25-24,-116 79,-3-5,-58 23,82-52,-1-4,-3-5,-105 25,52-27,-1-7,-62 0,184-27,32-4,8-2,13-5,372-106,-292 89,593-134,-384 93,-280 62,-55 19,-281 111,-6-14,-207 40,-78-21,378-86,194-39,7-2,1 1,-1 1,1 1,-14 7,25-7,11-2,4-2,1 0,0 0,-1-1,1 0,0 0,0-1,0 0,7-1,15 1,176-4,0-10,61-17,410-85,-279 44,-377 69,62-11,42-15,-71 8,-53 21,0 0,0-1,0 1,0-1,-1 1,1-1,0 1,0-1,0 0,-1 1,1-1,0 0,-1 0,1 0,0 1,-1-1,1 0,-1 0,1 0,-1 0,0 0,1 0,-1 0,-1 1,1-1,0 0,-1 1,1-1,0 1,-1-1,1 0,0 1,-1-1,1 1,-1-1,1 1,-1-1,1 1,-1 0,1-1,-1 1,0 0,1-1,-1 1,0 0,0 0,-43-11,-85 2,69 6,0-3,-34-9,94 15,-24-5,0-1,1-1,-20-9,36 13,0-1,1 0,-1 0,1 0,0-1,0 0,0 0,1-1,0 1,0-1,0 0,0-1,1 1,-1-4,-3-7,2 0,0 0,1-1,0 1,1-1,1 0,1-1,1 1,0 0,1-1,1 1,1 0,0 0,1 0,3-10,1 14,-1 1,2-1,-1 1,2 1,0 0,0 0,1 0,0 2,7-6,0-2,0 0,10-16,-23 26,2 1,-1 0,1 0,0 0,0 1,1 0,0 0,0 1,0 0,1 0,0 0,0 1,0 1,0-1,2 1,9-4,-1 2,0-2,-1 0,3-3,-20 10,1 0,-1 0,0 0,0 0,0 0,0 0,0 0,0 0,1 0,-1 0,0 0,0 0,0 0,0 0,0-1,0 1,1 0,-1 0,0 0,0 0,0 0,0 0,0 0,0 0,0 0,0-1,0 1,0 0,1 0,-1 0,0 0,0 0,0 0,0-1,0 1,0 0,0 0,0 0,0 0,0 0,0-1,0 1,0 0,0 0,0 0,0 0,0 0,0 0,-1-1,1 1,0 0,0 0,0 0,0 0,0 0,0 0,0 0,0-1,0 1,0 0,-1 0,1 0,0 0,0 0,0 0,0 0,0 0,0 0,-1 0,-15-4,-20 2,-57 1,5 1,-20 4,86-1,1 1,-1 1,-16 7,11-4,1 0,-9-1,-73 5,-1-4,0-6,-27 2,106-1,1 1,-1 1,5 0,0-2,-22 1,-22-5,26-1,-25 4,73-3,-1 0,1 0,0-1,-1 0,1 0,-1 0,0 0,0-1,2-1,40-31,-26 19,30-24,-23 18,0 1,1 1,20-10,-42 28,-1-1,1 1,0-1,-1 2,1-1,0 1,0-1,0 2,0-1,0 1,0 0,0 0,0 1,0-1,0 2,0-1,0 1,0-1,-1 2,1-1,-1 1,1 0,-1 0,0 0,0 1,0 0,-1 0,1 0,-1 0,1 2,1 0,1 1,0-1,0 0,0 0,1-1,-1 0,1-1,0 1,1-2,-1 1,5 0,-1 0,1-1,0 0,0-1,0-1,0 0,0 0,10-2,-17 0,0 0,0-1,-1 1,1-1,0-1,-1 1,0-1,1 0,0 0,-4 1,0 1,0 0,-1 0,1-1,0 1,0-1,-1 1,1-1,-1 0,1 0,-1 0,1 0,-1 0,0 0,0 0,0 0,0 0,-1 0,1-1,-1 1,1 0,-1-1,0 1,1-3,-2 4,1 0,-1-1,1 1,-1-1,0 1,0 0,1-1,-1 1,0 0,0 0,0 0,0 0,0 0,-1 0,1 0,0 0,0 0,-1 0,1 1,0-1,-1 0,1 1,-1 0,1-1,-1 1,1 0,-1-1,-44-3,41 4,0 0,-21 0,1-1,0-1,-1-2,0-1,10 1,0 1,0 0,-1 2,1 0,-1 0,0 2,1 0,-1 1,1 1,0 0,0 2,0 0,0 0,1 2,-1 0,2 0,-5 4,-11 9,-1-2,-1-1,-1-2,-28 9,21-6,34-14,-1 0,0-1,0 0,0-1,0 1,0-1,0-1,0 1,-1-1,1-1,-1 1,1-1,-1-1,-7-2,-1-1,1-1,0-1,1 0,-6-4,7 4,1 0,-1 1,0 0,0 1,0 0,0 1,-10 0,-51 0,0 3,-12 5,62-3,0 2,0 0,0 1,1 2,-8 3,31-10,-1 0,1 0,-1 0,1 0,0 0,-1 0,1 0,-1 0,1 1,0-1,-1 0,1 0,-1 0,1 0,0 1,-1-1,1 0,0 0,-1 1,1-1,0 0,-1 1,1-1,0 0,0 1,-1-1,1 0,0 1,0-1,0 1,0-1,-1 0,1 1,0-1,0 1,0-1,0 1,0-1,17 5,28-4,-31-3,0-1,-1-1,1-1,-1 0,1 0,0-2,39-15,-23 11,1-1,-2-1,1-2,-2-1,12-10,61-40,-92 60,0 2,0-1,1 1,0 1,-1 0,1 0,1 1,-1 0,0 1,0 0,1 1,-1 0,0 1,3 0,-9 0,0 0,-1 0,1 0,0 0,0 1,-1 0,1 0,-1 0,3 2,-5-3,1 0,-1 0,1 0,-1 0,1 0,-1 1,0-1,0 1,0-1,0 1,0-1,0 1,0-1,0 1,-1 0,1 0,0-1,-1 1,0 0,1 0,-1 1,0-2,0 0,-1 1,1-1,-1 0,1 0,-1-1,1 1,-1 0,1 0,-1 0,0 0,1 0,-1-1,0 1,0 0,0-1,1 1,-1 0,0-1,0 1,0-1,0 0,0 1,0-1,0 0,0 1,0-1,0 0,-33 4,30-4,-58 2,39-2,-1 0,1 2,0 1,0 0,0 2,-3 2,-13 4,-34 5,38-9,1 1,-26 10,47-11,1-1,-1 1,1 1,0 0,-8 9,12-11,1 1,-1-1,-1 0,1-1,-1 0,0-1,0 1,0-2,0 1,-1-2,-9 3,-9-4,0 0,-8-3,-47 3,82-2,0 1,-1 0,1 1,0-1,0 0,0 0,0 0,0 1,-1-1,1 1,0-1,0 1,0-1,0 1,0-1,0 1,0 0,0 0,1 0,-1 0,0-1,1 1,0 0,-1 0,1 0,0-1,0 1,0 0,0 0,0-1,0 1,0 0,0 0,1-1,-1 1,0 0,0 0,0-1,1 1,-1 0,1-1,-1 1,0 0,1-1,0 1,1 3,1-1,0 0,0 0,0 0,1 0,-1 0,1-1,-1 0,1 1,1-1,31 11,-21-8,-1 0,-1 1,1 1,3 2,-12-6,-1 1,1 0,0 0,-1 0,0 0,0 1,0 0,0-1,-1 2,0-1,0 0,2 5,-1 0,0-1,1 1,0-1,1-1,0 1,0-1,4 3,-8-8,1-1,0 0,0 1,0-1,0 0,0 0,1-1,-1 1,0-1,1 0,-1 1,1-2,0 1,-1 0,1-1,0 0,-1 1,1-2,0 1,-1 0,4-1,157-24,-152 23,-1 0,0-1,0-1,-1 1,1-2,-1 0,1 0,3-4,-9 7,-1 0,0-1,0 0,0 0,0-1,0 1,-1-1,1 1,-1-1,0 0,0-1,-1 1,1 0,-1-1,0 0,0 1,0-1,0 0,-1 0,0 0,-1 1,0-1,-1 1,1 0,-1 0,0 0,0 0,-1 0,1 0,-1 1,0-1,1 0,-3-2,-31-43,24 35,-12-15,-2 1,-6-4,1 2,16 17,-1 1,0 0,0 2,-6-3,20 12,-6-2,0 0,0 0,0 1,-1 0,1 0,0 1,-1-1,1 2,-1-1,-7 1,8 1,-1-1,1-1,-1 0,1 0,-1 0,1-1,0 0,0 0,-1-1,-4-3,3 1,0 1,0 0,-1 0,0 1,0 0,0 0,0 1,0 1,-2 0,-12 0,-1 0,0 2,-6 2,28-3,0 1,0 0,0 0,0 0,0 0,0 0,1 0,-1 1,0 0,1-1,-1 1,1 0,-1 0,1 0,0 1,0-1,0 0,0 1,0 0,1-1,-1 1,1 0,-1 1,-3 10,-1 0,2 0,0 1,-1 9,-5 17,7-31,-4 13,0-1,-1 0,-2-1,-3 5,13-25,-1 1,0-1,0 0,0 1,0-1,0 0,0 0,0 0,0 0,0 0,0 0,0 0,-1 0,1 0,0-1,-1 1,1 0,-1-1,1 0,-1 1,1-1,-1 0,1 0,-1 1,1-1,-1 0,1-1,-1 1,1 0,-1 0,1-1,0 1,-1-1,1 1,-1-1,1 0,0 1,-1-1,1 0,0 0,0 0,0 0,0 0,0 0,0 0,-1-1,0 0,0-1,-1 1,1-1,0 1,0-1,1 0,-1 0,1 0,-1 0,1 0,0 0,0 0,0 0,0-1,1 1,-1 0,1-1,0 1,0 0,0-1,0-1,9-17,-6 18,-1 0,0-1,-1 1,1 0,-1-1,0 1,0-1,0-1,-1 5,0 1,0-1,0 0,0 1,0-1,0 1,0-1,0 0,-1 1,1-1,0 0,0 1,-1-1,1 1,0-1,-1 1,1-1,-1 1,1-1,-1 1,1-1,-1 1,1-1,-2 1,0-1,1 0,-1 1,0-1,0 1,0 0,1 0,-1-1,0 1,0 0,1 1,-3-1,-17 3,0 1,0 1,-19 8,-21 5,49-14,-1 0,2 1,-1 1,0 0,1 0,-8 7,4-3,-1 0,1-2,-4 1,-84 28,67-25,0 0,1 3,1 1,0 1,-7 7,35-19,0-1,1 1,0 1,0-1,0 1,0 0,1 0,0 0,0 1,-1 3,-6 13,2 1,-3 13,7-21,0 0,-1-1,0 0,-1-1,0 1,-9 11,-26 23,-13 19,36-36,0 1,-10 27,9-18,14-29,2 0,-1 0,2 0,0 1,-1 9,1-5,-1 0,-1-1,0 2,-1-5,-1 0,0-1,0 0,-2 0,1 0,-2-1,-1 1,-26 27,-15 12,3-4,38-35,-1 0,2 1,0 0,0 1,1 0,1 1,0-1,-1 7,6-15,0 0,-1 0,0-1,-1 0,1 0,-1 0,0 0,0-1,-6 5,-9 5,-1 0,-7 3,-25 18,43-29,1 0,0 0,0 1,1 0,0 1,0 0,1 0,0 1,1 0,0 0,0 0,-1 5,1-1,-2 1,0-1,0 0,-1-1,-1 0,-7 8,-15 14,-22 16,29-29,2 1,0 1,1 1,-5 10,-86 116,13-19,87-116,-1-1,0-1,-1 0,0-1,-1 0,0-2,-8 4,0 2,0 1,-20 18,35-25,0 0,1 0,0 0,1 1,0 0,-1 5,1-4,0-1,0 1,-1-1,-1 0,-9 10,4-10,-1-1,1 0,-2-1,1 0,-1-2,-1 0,-2 1,-43 21,-7 15,54-33,0-2,0 0,-1-1,0-1,-1 0,1-2,-11 3,8-4,0 1,1 0,-1 2,1 0,-13 8,-40 17,21-11,-104 44,126-54,-48 18,-4-2,56-21,-1 0,-1-2,1-1,0-1,-12-1,-5 0,-37 7,-26 2,-182-9,149-3,117 3,1 1,0 0,0 2,0 1,1 0,0 2,0 0,-13 8,-31 13,-152 65,-106 41,310-131,-1 0,0 0,0-1,-1-1,1 0,-1-1,-2 0,12-1,-1 0,1-1,-1 1,1-1,-1 0,1 0,-1 0,1-1,0 1,-1-1,1 0,0 0,0 0,1 0,-1-1,0 1,1-1,-1 0,1 0,0 1,-1-2,2 1,-1 0,0 0,1-1,-2-2,-20-51,13 30,0 1,-2 1,-1 0,-1 0,-11-14,10 20,-20-27,-20-19,43 52,-2 0,1 1,-2 0,1 1,-1 1,-12-6,23 14,-30-15,1-1,1-2,1-1,0-1,18 10,-1 1,0 1,0 0,-1 1,-1 1,0 0,0 1,0 1,0 0,-1 2,0 0,0 1,0 0,-10 1,8 1,0-2,1 0,-1-1,1-1,-9-4,-35-8,-50-16,77 21,-1 2,0 1,-28-3,48 12,28 6,13 6,55 35,-57-35,-1 1,0 1,-1 1,-1 0,9 10,-14-9,1-1,0-1,1-1,11 7,-19-15,-1-1,1 0,0 0,0-1,1 0,-1 0,1-1,-1-1,1 1,0-2,1 1,31-3,-25 1,-1 1,0 1,12 1,-23-1,1 0,-1 0,0 1,0 0,0 0,0 0,0 1,0 0,-1 0,1 0,-1 0,0 1,2 0,22 25,0 0,0-2,23 15,-33-29,0 0,1-2,14 7,-23-13,1-1,0-1,1 0,-1 0,1-1,-1 0,10-1,-10-1,0 0,0-1,0-1,0 1,0-2,-1 0,1 0,9-5,8-5,-1-2,13-10,-38 24,-1 1,1-1,-1 0,1 0,0 1,-1-1,1 1,-1 0,1-1,0 1,-1 0,1 0,0 0,-1 0,1 0,0 0,-1 1,1-1,0 1,0 0,1 0,0 1,1 0,-1 0,0 0,-1 0,1 0,0 1,-1-1,3 4,5 7,-1 0,-1 1,0 0,2 5,-5-10,-2-3,1-1,-1 1,1-1,1 0,-1-1,1 1,0-1,0 0,0 0,0 0,1-1,2 2,-8-5,1 0,-1 0,0 0,1 1,-1-1,0 0,1 0,-1 0,0 0,0 1,1-1,-1 0,0 0,0 0,1 1,-1-1,0 0,0 0,0 1,0-1,1 0,-1 1,0-1,0 0,0 1,0-1,0 0,0 1,0-1,0 0,0 1,0-1,0 0,0 1,0-1,0 0,0 1,0-1,-12 11,-25 4,33-13,-13 5,-1-1,0 0,0-2,-1 0,0-1,1 0,-1-2,0-1,0 0,-7-2,-48-11,0-3,-36-15,-141-56,228 79,-1-1,0-2,1 0,0-1,1-2,0 0,1-2,1 0,0-1,-16-19,-60-77,53 60,-22-20,33 34,28 33,0 0,-1 0,0 1,0-1,0 1,0 0,-1 1,1-1,-1 1,0 0,-1 1,-5-3,9 5,-1 0,1 0,-1 0,0 0,1 1,-1-1,0 1,1 0,-1 0,3 0,0 0,1 0,-1 1,1-1,-1 0,0 0,1 0,-1 1,1-1,-1 0,1 0,-1 1,1-1,-1 1,1-1,-1 0,1 1,-1-1,1 1,0-1,-1 1,1 0,0 0,-1 0,1 0,0 0,0 0,0 1,0-1,0 0,0 0,1 0,-1 0,0 0,0 0,1 0,-1 0,1 0,-1 0,1 0,0 1,11 19,2 0,0-1,1 0,10 7,29 42,-25-24,-3 1,9 22,26 46,-47-94,0 0,2-1,1-1,0 0,13 9,-9-8,-1 1,-1 0,17 24,-28-31,-1 0,0 1,-1-1,-1 1,3 10,-3-9,0-1,1 1,0-1,1-1,2 3,9 12,20 28,-34-52,0 0,1 0,-1 0,1 0,-1 0,1-1,0 0,1 0,-1-1,2 1,6 4,0 0,-1 0,0 1,-1 1,1 0,-2 0,1 2,35 27,-37-32,-1 0,1 0,0-1,0 0,1-1,4 2,-11-5,1 0,0-1,-1 1,1-1,-1 0,1 1,0-2,-1 1,1 0,-1-1,1 0,0 0,-1 0,0 0,1 0,-1-1,0 1,1-1,2-2,2-1,0 0,0 1,1 0,0 0,0 1,0 1,0-1,0 1,1 1,0 0,12-1,0 2,0 0,18 4,77 20,-71-13,-31-7,1 0,-1-2,10 1,-22-3,0 0,0 0,0 1,0-1,0 1,0-1,0 1,0 0,0 0,0 1,-1-1,1 0,2 2,-4-2,-1 0,1-1,-1 1,1 0,-1 0,0-1,1 1,-1 0,0 0,1-1,-1 1,0 0,0 0,0 0,0 0,0 0,0-1,0 1,0 1,-9 24,-45 65,51-86,0 0,0 0,0-1,-1 1,0-1,0 0,0 0,0 0,-1-1,0 1,1-1,-1 0,0-1,0 1,-1-1,1 0,0-1,-3 2,-5 0,-1-1,1 0,0-1,0 0,-1-1,1-1,-4 0,16 1,-1 0,1 0,-1 0,1 0,-1-1,1 1,-1 0,1-1,0 1,-1-1,1 1,0-1,-1 0,1 0,0 1,0-1,0 0,0 0,-1 0,1 0,1-1,-2 0,2 1,-1 0,1-1,0 1,0 0,0 0,0-1,0 1,0 0,1 0,-1-1,0 1,1 0,-1 0,1 0,-1 0,1-1,-1 1,1 0,0 0,-1 0,1 0,4-5,1 0,-1 0,1 0,0 1,0 0,0 1,1-1,0 1,116-60,-97 52,1 1,0 0,0 3,1 0,1 2,-1 1,1 1,37 0,-29 2,0-2,8-3,-35 6,0 0,0 1,0 0,1 0,-1 1,0 1,0-1,0 2,-1-1,1 2,6 2,21 6,36 1,-60-12,-1 1,1 0,0 1,-1 0,1 1,-1 1,0 0,1 1,-3 0,1-1,-1 0,1 0,0-1,0-1,0 0,0 0,1-1,-1-1,11 1,-14-3,1 1,0-2,-1 1,1-1,-1 0,0-1,0 0,0-1,0 1,0-2,-1 1,1-1,-1 0,5-5,21-19,2 1,0 2,2 1,38-19,-48 35,0 1,1 1,-1 2,2 1,-1 1,18 0,55-8,-72 7,-1 0,1 2,1 1,-1 1,0 2,9 3,27 9,-36-7,1 0,0-2,0-1,1-2,-1-1,12-2,-36 0,0-1,0 0,1 0,-1 0,-1-1,1 0,0 0,-1-1,1 1,-1-1,0 0,0-1,3-3,-2 2,1 0,0 0,1 1,-1 0,1 0,5-2,22-7,0 1,1 2,1 1,27-3,-48 10,-1-1,1-1,-1-1,10-5,29-10,-31 16,0 0,19-2,-25 6,0-2,0 0,-1-1,0-1,0 0,7-4,41-22,10-1,22-19,-82 44,0 0,0-1,-1-1,8-7,-8 6,1 0,0 2,15-8,-13 11,0 0,1 0,-1 2,15-1,3-2,141-30,-137 28,0 1,0 3,21 0,118 5,-68 1,-99-2,31 1,1-2,-1-2,36-8,-31 4,1 3,1 1,-1 3,17 2,23 1,56-2,188-3,-318 1,-1-1,1-1,-1 0,0-1,0 0,0-1,0 0,-1-1,1 0,0-2,4-1,56-25,2 2,1 5,42-9,-15 4,57-28,203-103,-300 135,101-42,-23 11,-4-7,64-44,-106 55,-1-3,71-60,-138 94,0-1,3-6,-12 11,1 2,1 0,0 1,14-8,94-60,-104 68,-1-2,-1 0,6-9,33-29,42-33,56-46,-126 111,1 2,1 1,1 2,6-1,-20 12,-6 3,-1 0,0-2,0 1,-1-2,9-7,-22 16,1 0,-1 0,1-1,-1 1,0 0,1 0,-1-1,1 1,-1 0,0-1,1 1,-1 0,0-1,0 1,1-1,-1 1,0-1,0 1,0 0,1-1,-1 1,0-1,0 1,0-1,0 1,0-1,0 1,0-1,0 1,0-1,0 1,0-1,0 1,0-1,0 1,-1-1,1 1,0-1,0 1,-1 0,1-1,0 1,0-1,-1 1,1 0,0-1,-1 1,1 0,0-1,-1 1,1 0,-24-8,-3 4</inkml:trace>
  <inkml:trace contextRef="#ctx0" brushRef="#br1" timeOffset="212734.919">1750 5660,'-1'2,"1"0,-1 1,0-1,1-1,-1 1,0 0,0 0,0 0,-1 0,1-1,0 1,-1-1,1 1,-1-1,1 1,-1-1,0 0,1 0,-1 0,0 0,-1 1,1-1,0 0,1 0,-1 0,0 0,0-1,1 1,-1-1,0 1,0-1,0 0,0 1,0-1,1 0,-1 0,0 0,0-1,0 1,0 0,0-1,1 1,-1-1,-2 0,15-37,-11 37,-1 0,1 1,0-1,0 0,-1 0,1 1,0-1,-1 0,1 1,0-1,-1 1,1-1,-1 0,1 1,-1-1,1 1,-1-1,0 1,1 0,-1-1,0 1,1-1,-1 1,0 0,1 0,-1-1,0 1,1 0,-1 0,0 0,0 0,-24 3,25-3,0 0,0 0,0 0,0 0,0 0,1 0,-1 0,0 0,0 0,0 0,0 0,0 0,0 0,0 0,0 0,0 0,0 1,0-1,0 0,0 0,0 0,0 0,0 0,0 0,0 0,0 0,0 0,0 0,0 0,0 0,0 0,0 0,0 1,0-1,0 0,0 0,0 0,0 0,0 0,0 0,0 0,0 0,0 0,0 0,0 0,0 0,0 0,-1 0,1 0,0 0,0 0,0 0,0 0,0 1,0-1,0 0,0 0,0 0,0 0,0 0,0 0,0 0,0 0,0 0,-1 0,10 3,14 0,-7-2,-1-1,0-1,1 0,-1-1,0 0,0-2,0 0,0-1,-1 0,0-1,0-1,0 0,0-1,6-6,-6 3,1 0,0 1,1 1,0 0,0 1,0 1,1 1,9-3,38-12,-50 15,-1 1,1 1,1 0,-1 1,1 0,56-9,-47 8,0 0,0 1,7 1,-23 2,0 1,0-1,0 1,0 1,0 0,0 0,0 1,-1-1,1 2,-1-1,6 5,18 12,-24-14,1 0,1 0,-1-1,1-1,-1 0,1 0,1 0,-1-1,0-1,8 2,41 0,1-3,26-4,17 1,-88 2,2 1,-1-2,0 1,1-2,2-1,-15 3,-1-1,1 1,-1-1,1 1,-1-1,0 0,1 0,-1 0,0 0,0-1,0 1,0-1,0 1,0-1,0 0,0 1,0-1,-1 0,1 0,-1-1,0 1,1 0,-1 0,0-1,0 1,0-1,0-1,-1 0,0 1,0 0,-1 0,1-1,-1 1,1 0,-1 0,0 0,0 0,-1 0,1 0,0 0,-1 0,0 0,0 1,0-1,-2-1,-42-43,37 39,-3-1,0 0,0 1,-1 1,0 0,-1 1,-2-1,7 3,-18-8</inkml:trace>
  <inkml:trace contextRef="#ctx0" brushRef="#br1" timeOffset="229989.832">865 5225,'2'4,"-1"0,1 1,0-1,0 0,1 0,-1 0,1 0,0-1,0 1,0-1,0 1,1-1,3 2,2 4,-4-4,-1-1,1 0,0-1,0 1,0-1,5 2,-37-41,19 24,-2 2,1 0,-1 0,-9-6,14 13,0 0,0 0,-1 0,1 1,-1-1,1 1,-1 1,0-1,0 1,1 0,-1 1,-3-1,5 1,0 0,0 0,0 0,0-1,0 0,0 0,0 0,0 0,0-1,1 1,-1-1,0 0,1-1,-1 1,1 0,0-1,0 0,0 0,0 0,0 0,1 0,-1-1,1 1,0-1,0 1,0-2,-97-143,109 156,-1 0,1-1,1 0,-1-1,1 0,1-1,-1 0,0-1,1 0,7 1,0 0,-1 1,1 1,14 9,-22-10,1 0,0-2,0 1,0-2,0 1,0-2,10 2,15-1,35-2,33 2,-20 9,0 4,-1 3,47 19,-115-32,0-2,1 0,-1-1,1 0,4-1,-11-2,0-1,0 0,0 0,0-1,-1 0,1-1,0 0,-1 0,3-2,67-30,-78 35,-1 0,0 0,0 0,1 0,-1 0,0-1,0 1,0 0,0 0,1 0,-1 0,0 0,0 0,0-1,1 1,-1 0,0 0,0 0,0 0,0-1,0 1,0 0,1 0,-1 0,0-1,0 1,0 0,0 0,0 0,0-1,0 1,0 0,0 0,0-1,0 1,0 0,0 0,0-1,0 1,0 0,0 0,0 0,-1-1,1 1,0 0,0 0,0 0,0-1,0 1,0 0,-1 0,1 0,0 0,0-1,0 1,-18-9,-23-1,-8 5,-1 3,1 3,-12 2,39-1,1 1,-1 1,1 1,0 1,0 1,-5 3,-17 10,0 1,-13 12,-16 7,63-37,15-10,15-11,13-6,2 3,0 1,1 1,0 2,2 2,0 2,0 2,1 1,0 2,23-1,9 3,0 3,0 3,0 4,0 2,-1 4,19 8,-81-16,-3-1,1 0,0 1,-1 0,1 0,-1 0,1 1,-1 0,0 0,0 1,4 4,-9-8,-1 1,1 0,-1-1,1 1,-1 0,0 0,1-1,-1 1,0 0,0 0,0 0,0 0,1-1,-1 1,0 0,0 0,0 0,-1 0,1-1,0 1,0 0,0 0,-1 0,1 0,0-1,-1 1,1 0,-1-1,1 1,0 0,-1-1,0 1,1 0,-1-1,1 1,-1-1,0 1,1-1,-1 1,0-1,1 0,-1 1,0-1,0 0,-35 18,36-17,-66 22,-2-3,0-2,0-4,-1-3,-1-3,1-4,-1-2,-2-4,34-3,25-3,13 8,0-1,0 1,0-1,0 1,0-1,0 1,0-1,0 1,0-1,1 1,-1-1,0 1,0 0,0-1,1 1,-1-1,0 1,0-1,1 1,-1 0,0-1,1 1,-1 0,0-1,1 1,-1 0,1 0,-1-1,0 1,1 0,0 0,10-8,1 1,1 1,-1 0,1 1,0 0,6-1,87-18,-70 17,225-43,2 13,215-1,-442 38,-36 0,-1 0,1 0,0 0,0 1,0-1,0 0,0 0,0 0,0 0,0 0,-1 1,1-1,0 0,0 0,0 0,0 0,0 1,0-1,0 0,0 0,0 0,0 0,0 1,0-1,0 0,0 0,0 0,0 0,0 1,0-1,1 0,-1 0,0 0,0 0,0 0,0 1,0-1,0 0,0 0,0 0,1 0,-1 0,0 0,0 0,0 1,0-1,0 0,0 0,1 0,-1 0,0 0,0 0,0 0,0 0,1 0,-1 0,0 0,-17 8,-55 15,0-5,-1-2,-64 4,103-15,-113 13,-115-1,176-17,1-4,-1-3,-67-16,146 21,-29-7,35 9,-1-1,0 0,1 1,-1-1,1 0,-1 0,1 0,-1 0,1 0,0 0,0 0,-1-1,1 1,0 0,0-1,-1-1,2 3,0-1,0 0,0 1,0-1,0 0,-1 1,1-1,0 0,1 1,-1-1,0 0,0 1,0-1,0 0,0 1,1-1,-1 1,0-1,0 0,1 1,-1-1,0 1,1-1,-1 1,1-1,-1 1,1-1,-1 1,1-1,0 1,18-12,-1 5,0 1,1 1,-1 1,1 1,0 1,-1 0,20 1,-16 0,294-11,106-7,14-20,-300 21,-267 69,-176 52,75-29,210-66,-1-2,0-1,0-1,-20 1,-17-3,-13-2,62-1,-563-2,763 3,587-6,-435-11,87-25,-391 37,-4 2,0-2,0-1,-1-1,0-2,0-2,1-2,-31 13,0-1,0 0,-1 0,1 0,0 0,0 0,-1 0,1 0,-1-1,1 1,-1 0,1-2,-7-2,-16 3,-49 6,-12 4,4-1,-579 29,460-37,1-10,-71-17,202 17,33 5,-1 2,1 0,-1 3,-4 1,27 2,0 0,0 1,0 0,1 1,0 0,0 1,0 0,0 1,0-1,1 2,-6 5,-18 11,-13 4,-32 14,38-21,0 2,-20 16,45-24,14-14,-1 0,1 0,0 1,0-1,0 0,0 0,0 0,0 1,0-1,0 0,0 0,0 1,0-1,0 0,0 0,0 0,0 1,0-1,0 0,0 0,0 1,1-1,-1 0,0 0,0 0,0 1,0-1,0 0,0 0,1 0,-1 0,0 0,0 1,0-1,1 0,-1 0,0 0,0 0,1 0,1 1,0-1,1 1,-1-1,1 0,-1 0,1 0,-1 0,1 0,-1-1,1 1,1-2,57-17,-2-3,43-23,34-13,-129 55,0 1,0 1,0-1,0 1,0 1,0-1,1 1,-1 0,0 1,4 1,11 2,0 2,15 6,23 5,-57-16,16 4,1-1,0-1,-1-1,1-1,6 0,-22-1,0 0,0-1,0 1,0-1,0 0,0 0,0 0,0 0,-1-1,1 1,0-1,-1 0,1 0,-1-1,0 1,1-1,-1 0,0 0,-1 0,1 0,0 0,-1 0,0-1,0 0,0 1,0-1,0 0,-1 0,1 0,-2 2,1 0,-1 0,1 0,-1 0,0 0,0 0,0 0,0 0,0 0,0 0,-1 0,1 0,0 0,-1 0,0 0,1 0,-1 0,0 1,0-1,0 0,-1-1,0 1,-1-1,1 1,0-1,-1 1,0 0,1 0,-1 0,0 1,0-1,-2 0,-10-3,-1 0,1 0,-1 2,-13-2,11 3,-308-52,207 40,-91 3,127 11,49 0,28 1,11-1,86 0,7-1,1 4,0 5,40 11,401 69,-371-72,0-6,36-9,-200-2,39 0,34-6,-65 5,0-1,0 0,0-1,0-1,0 0,-1 0,10-7,9-5,0 0,1 3,1 1,1 1,-1 2,2 1,-1 2,1 2,5 0,131-8,102 8,171 25,-394-18,0-2,0-2,0-3,13-4,11-6,-1-3,34-16,-104 33,161-58,-149 50,-18 7,-13 4,-40 8,-13 7,-6 2,-139 24,-2-10,-2-9,-66-8,2-15,0-12,-92-24,359 34,-14-2,1-1,-1-1,1-2,-28-9,54 15,0 0,0 0,0 0,0 0,0 0,0 0,0-1,0 1,0-1,0 1,1-1,-1 0,1 1,-2-2,3 2,0 0,0 0,-1 1,1-1,0 0,0 0,0 1,0-1,0 0,0 0,0 0,0 1,0-1,0 0,1 0,-1 1,0-1,0 0,1 0,-1 1,0-1,1 0,-1 1,1-1,-1 0,1 1,-1-1,6-4,0 0,0 0,0 1,0 0,1 0,-1 1,2-1,144-78,94-45,-9 33,143-33,-258 89,184-58,287-95,-376 111,138-76,-292 125,37-28,-86 50,-2 2,-28 23,-450 408,-22-20,276-248,-96 75,299-223,4-5,1 0,0 0,0 0,0 1,0-1,0 1,1 0,0 1,0-1,0 0,0 1,1 0,-3 4,5-8,0-1,0 1,0-1,0 1,0-1,0 1,0-1,0 1,0-1,0 1,0-1,1 1,-1-1,0 1,0-1,0 1,1-1,-1 0,0 1,0-1,1 1,-1-1,0 0,1 1,-1-1,1 0,-1 1,0-1,1 0,17 6,22-7,-38 1,55-9,-2-2,1-2,21-10,18-5,749-183,-533 136,300-92,-363 84,93-51,-282 109,-2-3,-1-2,37-28,-78 47,0 0,11-13,-23 22,-1-1,1 1,-1-1,0 1,0-1,0 0,0 0,-1 0,1 0,-1 0,0 0,0-1,0 1,0 0,0-1,-1 1,1-2,-1 3,-1 0,1 0,-1 0,1 0,-1 0,0 0,0 0,0 1,0-1,0 0,0 1,0-1,0 1,-1-1,1 1,-1-1,1 1,-1 0,1 0,-1 0,1 0,-1 0,0 0,0 1,0-1,1 0,-3 1,-6-4,-1 2,0 0,0 0,-10 0,-46 2,0 3,0 3,-15 5,38-5,-713 119,233-33,-343 22,-86-35,1173-91,512-46,-244-10,207-27,-420 63,384-50,-556 63,-63 8,-40 11,1 0,-1 0,0 0,0 0,1 0,-1 0,0 0,0-1,1 1,-1 0,0 0,0 0,0 0,1 0,-1 0,0-1,0 1,0 0,0 0,1 0,-1 0,0-1,0 1,0 0,0 0,0-1,0 1,1 0,-1 0,0 0,0-1,0 1,0 0,0 0,0-1,0 1,0 0,0 0,0-1,-19-5,-28 3,1 2,-1 2,-34 6,66-5,-219 25,0 12,3 9,-6 14,22-3,-537 140,629-172,117-26,0 0,0-1,0 1,0-1,0 0,0-1,-3 0,8 1,1 0,-1 0,1-1,0 1,-1 0,1 0,-1 0,1 0,0-1,-1 1,1 0,0-1,-1 1,1 0,0 0,0-1,-1 1,1 0,0-1,0 1,-1-1,1 1,0 0,0-1,0 1,0-1,0 1,-1-1,1 1,0 0,0-1,0 1,0-1,1-1,0 0,-1 0,1 0,0 1,0-1,0 0,0 0,0 1,1-1,-1 1,0-1,2 0,22-21,1 1,1 2,1 0,1 2,6-2,-13 8,218-124,239-96,-152 99,106-16,151-26,226-21,-750 183,-32 6,1 1,1 2,-1 1,11 1,-29 5,-19 6,-19 7,0-1,-1-1,-1-2,-5 1,-14 6,-493 179,-15-26,265-83,186-57,-851 289,863-281,90-39,1 0,0 0,-1 0,1 0,0 0,-1 1,1-1,0 1,0 0,0 0,-1 1,5-3,0 0,0 0,0 0,0 0,0 0,0 0,0 0,0-1,0 1,0-1,0 1,0-1,1 0,127-44,115-57,-70 26,732-261,-363 141,-157 49,-363 140,-24 7,0 0,0 0,0 0,0 1,0-1,0 0,0 0,0 0,0 0,0 0,0 0,0 0,0 0,0 0,0 1,0-1,0 0,0 0,0 0,0 0,0 0,0 0,0 0,0 0,0 0,0 0,0 1,0-1,0 0,1 0,-1 0,0 0,0 0,0 0,0 0,0 0,0 0,0 0,0 0,0 0,0 0,1 0,-1 0,0 0,0 0,0 0,0 0,0 0,0 0,0 0,0 0,0 0,1 0,-1 0,0 0,0 0,0 0,0 0,0 0,0 0,-36 26,-148 89,-145 64,-214 67,-38-31,355-146,-140 19,300-75,-50 1,105-13,0 0,-1-1,1 0,0-1,0-1,0 1,0-2,-2 0,11 2,1 1,-1-1,1 1,0-1,0 1,-1-1,1 0,0 0,0 0,0 1,0-1,0 0,0 0,0-1,0 1,0 0,0 0,0 0,1-1,-1 1,1 0,-1-1,1 1,-1-1,1 1,0 0,-1-1,1 1,0-1,0 1,0-1,0 1,0-1,1 1,-1-1,0 1,1-1,-1 1,1 0,-1-1,1 1,-1 0,1-1,4-6,0 0,0 0,1 1,0-1,0 1,3-2,23-21,1 1,1 2,33-20,120-65,-174 104,569-320,-526 298,-98 56,-25 12,37-22,-289 147,-156 48,-346 99,580-229,-50 1,284-79,14-1,32 1,5 0,54 13,-58-7,0-3,1-1,25-2,-60-3,-1-1,1 0,0 0,-1 0,1-1,-1 0,1 0,-1 0,0-1,0 0,0 0,0 0,0-1,-1 0,1 0,1-3,7-7,0-2,-1 0,-1 0,2-6,-13 22,1-1,-1 1,1-1,-1 0,1 1,-1-1,0 0,1 1,-1-1,0 0,1 0,-1 1,0-1,0 0,0 0,0 0,0 1,0-1,0 0,0 0,0 0,0 1,0-1,0 0,-1 0,1 1,0-1,0 0,-1 0,0 0,0 0,0 1,0-1,-1 0,1 1,0-1,0 1,-1 0,1-1,0 1,0 0,-1 0,1 0,0 0,-1 0,1 0,-12 1,1 0,-1 1,-7 3,17-4,-391 116,25-7,-76-22,201-44,203-31,105-16,-21 0,1043-18,-824 22,69-1,261-1,-572 1,13 0,0-2,26-4,-48 1,-20 1,-21 0,-4 3,1 2,0 1,-32 6,-102 27,46-9,-56 2,-2-8,0-8,-9-8,-73-10,-199-34,435 37,17 3,1-1,0 1,0-2,-1 1,1-1,0 0,0-1,1 1,-2-2,8 4,0 0,-1 0,1 0,0 0,0 0,-1-1,1 1,0 0,0 0,0 0,-1 0,1-1,0 1,0 0,0 0,0 0,0-1,-1 1,1 0,0 0,0-1,0 1,0 0,0 0,0-1,0 1,0 0,0 0,0-1,0 1,0 0,0-1,0 1,0 0,0 0,0-1,0 1,0 0,0 0,0-1,0 1,1 0,-1 0,0 0,0-1,0 1,0 0,1 0,-1 0,0-1,0 1,0 0,1 0,-1 0,0 0,15-9,-13 9,85-35,88-21,-13 5,-152 48,119-44,2-7,-91 36,-1-2,-1-2,-1-2,-1-1,13-13,-37 28,0 1,0 0,1 1,1 1,-1 0,1 1,0 0,0 2,1-1,4 1,23-3,0 1,40 2,-20 0,-41 2,-1-2,1 0,6-3,51-10,88-2,35 7,167 6,-257 6,-29-2,-14 0,-1 3,28 6,-89-6,0 0,-1 0,1 0,-1 1,0 0,1 0,4 2,-9-3,-1-1,1 1,0 0,0-1,0 1,0 0,-1 0,1-1,0 1,-1 0,1 0,-1 0,1 0,-1 0,1 0,-1 0,1 0,-1 0,0 0,0 0,1 0,-1 0,0 0,0 1,0-1,0 0,0 0,0 0,-1 0,1 0,0 0,0 0,-1 0,1 0,-1 0,1 0,-1 0,1 0,-1 0,0 0,1 0,-1 0,-8 10,0-1,0 0,-1-1,-1 0,1-1,-1 0,0 0,-10 4,-13 9,-55 39,-42 18,95-59,-1-2,0-2,-1-1,0-2,-19 3,49-13,-31 5,39-7,-1 0,1 0,-1 0,1 0,-1 0,1 0,-1 0,1 0,-1 0,1 0,-1 0,1 0,-1 0,1-1,-1 1,1 0,-1 0,1 0,-1-1,1 1,-1 0,1-1,0 1,-1 0,1-1,-1 1,1-1,0 1,0-1,-1 1,1-1,0 1,0-1,-1 1,1-1,0 1,0-1,0 1,0-1,0 1,0-1,0 1,0-1,0 1,0-1,0 1,0-1,0 0,0 1,0-1,0 1,1-1,-1 1,0-1,0 1,1-1,-1 1,2-3,-1 1,1-1,0 1,-1 0,1 0,0 0,0 0,1 0,-1 0,0 0,1 1,-1-1,2 0,39-17,-29 13,67-25,2 4,0 4,1 4,1 3,1 4,31 3,-98 7,-2 1,0 0,17 2,-34-1,0 0,1 0,-1 0,0 0,0 0,0 0,0 0,0 0,0 0,1 0,-1 0,0 0,0 0,0 0,0 0,0 0,1 0,-1 0,0 0,0 0,0 0,0 0,0 0,0 0,0 0,1 0,-1 0,0 1,0-1,0 0,0 0,0 0,0 0,0 0,0 0,0 0,0 1,1-1,-1 0,0 0,0 0,0 0,0 0,0 1,0-1,0 0,0 0,0 0,0 0,0 0,0 1,0-1,0 0,-1 0,1 0,0 0,0 0,0 0,0 1,0-1,0 0,0 0,0 0,-12 10,-19 6,-5-3,-2-2,0-2,-19 2,-121 12,170-22,-193 17,-90-8,241-13,41 0,14-1,22-4,83-8,35 1,-45 6,572-39,100 30,-637 19,10 6,-136-6,0 0,1 1,-1 0,8 3,-17-5,1 0,-1 0,0 0,1 0,-1 0,1 0,-1 0,0 0,1 0,-1 0,1 1,-1-1,0 0,1 0,-1 0,0 1,1-1,-1 0,0 0,0 1,1-1,-1 0,0 1,0-1,1 1,-1-1,0 0,0 1,0-1,0 0,1 1,-1-1,0 1,0-1,0 1,0-1,0 0,0 1,0-1,0 1,0-1,0 1,-1-1,1 0,0 1,0-1,0 1,0-1,-1 0,1 1,0-1,0 0,0 1,-1-1,1 0,0 1,-1-1,1 0,0 0,-1 1,1-1,0 0,-27 14,-20 3,0-4,-2-1,1-2,-45 2,58-8,-233 25,-39-11,-272-10,144-19,-147-35,557 43,3 2,1-2,-1-1,-16-5,38 9,-1 0,0 0,1 0,-1 0,1-1,-1 1,1 0,-1 0,1 0,-1 0,1-1,-1 1,1 0,-1 0,1-1,0 1,-1 0,1-1,-1 1,1-1,0 1,-1 0,1-1,0 1,-1-1,1 1,0-1,0 1,0-1,-1 1,1-1,0 0,0 1,0-1,0 1,0-1,0 1,1-2,-1 1,1 0,0 0,0-1,0 1,1 0,-1 0,0 0,0 1,0-1,1 0,-1 0,1 0,47-19,88-18,53-5,20-4,-157 31,-35 9,-24 6,-28 8,-53 24,2 5,1 3,-19 15,-63 31,91-51,-1 0,-50 33,113-60,-1-1,0-1,0 0,0-1,0 0,-1-2,1 1,-1-2,0 0,1-1,-1 0,0-2,0 1,1-2,-1 0,1-1,0 0,-5-3,17 6,0 0,0 0,0 1,1-1,-1-1,0 1,0 0,1 0,-1-1,0 1,1-1,-1 1,1-1,0 0,-1-1,1 2,1 0,0-1,0 1,0 0,0 0,0 0,0-1,0 1,0 0,0 0,1 0,-1 0,0 0,1-1,-1 1,1 0,-1 0,1 0,0 0,-1 0,1 0,0 0,0 1,-1-1,1 0,0 0,0 1,0-1,0 0,1 0,8-6,1 0,0 0,0 1,0 1,1 0,0 0,12-2,25-5,20-2,-27 7,553-90,150-30,-591 89,-62 14,0 5,39-2,184-20,-277 36,-32 6,-10 3,-16 6,-1 0,0-2,-13 3,6-1,-85 26,-1-5,-2-5,-44 1,156-27,-9 3,0-1,-1-1,1 0,0 0,-1-2,1 0,0 0,-1-1,-3-2,16 4,0-1,0 1,-1-1,1 1,0-1,0 1,0-1,0 0,0 0,0 0,0 1,0-1,0 0,0 0,0 0,0 0,0-1,1 1,-1 0,1 0,-1 0,1-1,-1 1,1 0,-1-1,1 1,0-1,0-1,0 0,1 0,-1 1,1-1,0 0,0 0,0 0,0 1,0-1,1 1,-1-1,1 1,0-2,6-7,1-1,1 2,0-1,0 1,1 1,0-1,79-54,-90 64,96-61,3 5,94-38,222-74,-374 152,713-259,-472 187,204-33,-445 113,-5 0,1 1,31 0,-53 9,-14-2,-1 0,0 1,0-1,0 0,0 0,0 0,0 0,0 1,1-1,-1 0,0 0,0 0,0 1,0-1,0 0,0 0,0 0,0 1,0-1,0 0,0 0,0 0,0 1,0-1,0 0,0 0,0 0,-1 0,1 1,0-1,0 0,0 0,0 0,0 1,0-1,0 0,-1 0,1 0,-22 19,21-18,-73 48,-1-3,-37 14,-176 70,12-26,-48-2,-281 46,176-71,-89-10,248-45,182-19,-8-4,82 1,0-1,0-1,0 0,1-1,-1 0,-2-2,15 5,0 0,0 0,0-1,0 1,0 0,0-1,0 1,1-1,-1 1,0-1,0 1,1-1,-1 1,0-1,0 0,1 1,-1-1,1 0,-1 0,1 0,-1 1,1-1,-1 0,1 0,0 0,-1 0,1 0,0 0,0 0,0 0,0 0,-1 0,1 0,1 0,-1 0,0 0,0 0,0 0,0 1,1-1,-1 0,0 0,1 0,-1 0,1 0,3-5,1 0,1 1,-1-1,1 1,0 0,0 1,0 0,1 0,1-1,53-30,2 3,57-20,143-41,-245 87,423-127,5 19,66 9,-286 67,1 10,1 10,8 10,-191 11,-44-3,-1 0,0 0,1 0,-1 0,0 0,1 0,-1 0,0 0,0 0,1 0,-1 0,0 0,1 1,-1-1,0 0,0 0,1 0,-1 0,0 1,0-1,1 0,-1 0,0 0,0 1,1-1,-1 0,0 0,0 1,0-1,0 0,0 1,1-1,-1 0,0 0,0 1,0-1,0 0,0 1,0-1,0 0,0 1,0-1,0 0,0 1,0-1,0 0,0 1,-1-1,1 0,0 0,0 1,0-1,0 0,0 1,-1-1,1 0,-7 8,1-1,-2 0,1 0,-1 0,0-1,-8 4,-7 6,-144 96,-143 69,141-85,95-54,-13 7,-31 27,89-52,29-24,0 1,0-1,-1 0,1 0,0 1,0-1,-1 0,1 0,0 1,0-1,0 0,0 1,-1-1,1 0,0 0,0 1,0-1,0 0,0 1,0-1,0 0,0 1,0-1,0 0,0 1,0-1,0 0,0 1,0-1,0 0,0 1,1-1,-1 0,0 1,0-1,0 0,0 0,1 1,-1-1,0 0,0 1,1-1,-1 0,0 0,0 0,1 1,-1-1,0 0,0 0,1 0,-1 0,0 0,1 0,-1 0,0 0,1 1,-1-1,0 0,25 1,36-4,-1-3,52-13,-21 3,278-47,404-56,-487 89,-242 29,-45 1,1 0,0 0,0 0,0 0,0 1,0-1,0 0,-1 0,1 0,0 0,0 0,0 0,0 0,0 0,0 0,0 0,0 0,0 0,-1 0,1 1,0-1,0 0,0 0,0 0,0 0,0 0,0 0,0 0,0 1,0-1,0 0,0 0,0 0,0 0,0 0,0 0,0 1,0-1,0 0,0 0,0 0,0 0,0 0,0 0,0 0,0 1,0-1,0 0,0 0,0 0,0 0,1 0,-1 0,0 0,0 0,0 1,0-1,0 0,0 0,0 0,0 0,1 0,-1 0,0 0,0 0,0 0,0 0,0 0,0 0,1 0,-27 13,-71 23,-59 11,102-31,-240 69,-93 20,-1338 291,1474-349,112-28,137-18,-1-1,0 0,1 1,-1-1,0-1,1 1,-1 0,0-1,1 1,-1-1,2 0,1 1,0 0,0-1,0 1,0 0,0-1,0 1,0 0,0-1,1 1,-1 0,0-1,0 1,0 0,0-1,0 1,0 0,1-1,-1 1,0 0,0 0,0-1,1 1,-1 0,0 0,0-1,1 1,-1 0,0 0,0 0,1 0,-1-1,0 1,1 0,-1 0,0 0,1 0,-1 0,0 0,1 0,54-25,463-153,-227 83,112-45,219-74,-1 29,-590 177,43-12,1 3,27 0,-71 18,-31-1,0 0,0 0,0 0,1 0,-1 0,0 0,0 0,0 0,0 0,1 0,-1 0,0 1,0-1,0 0,0 0,0 0,1 0,-1 0,0 1,0-1,0 0,0 0,0 0,0 0,0 1,0-1,1 0,-1 0,0 0,0 1,0-1,0 0,0 0,0 0,0 0,0 1,0-1,0 0,0 0,0 0,-1 1,1-1,0 0,0 0,0 0,0 1,0-1,0 0,0 0,0 0,0 0,-1 0,1 1,0-1,0 0,0 0,0 0,-7 5,1 0,-1 0,0-1,0 0,-5 2,-160 73,-106 28,162-63,-312 111,-296 118,633-230,68-28,23-15,0 0,0 0,0 0,-1 0,1 0,0 1,0-1,0 0,0 0,0 0,0 0,0 0,0 0,-1 0,1 1,0-1,0 0,0 0,0 0,0 0,0 0,0 0,0 1,0-1,0 0,0 0,0 0,0 0,0 0,0 1,0-1,0 0,0 0,0 0,0 0,0 1,0-1,0 0,0 0,0 0,0 0,1 0,-1 0,0 1,0-1,0 0,0 0,0 0,0 0,0 0,0 0,1 0,-1 0,0 0,0 0,0 0,0 1,0-1,1 0,-1 0,0 0,0 0,6 0,0 0,0-1,0 1,1-1,-1 0,1-1,127-32,55-26,-50 16,568-165,13 43,-477 122,-226 40,-26 3,-43 6,-465 64,39-5,-19-20,461-42,1-2,-4-2,34 1,1 1,-1-1,0 0,1 0,-1-1,0 1,1-1,-2-1,5 3,0-1,0 1,0-1,1 0,-1 1,0-1,0 0,0 0,1 0,-1 0,0 1,1-1,-1 0,0 0,1 0,0 0,-1 0,1-1,-1 1,1 0,0 0,0-1,1-2,-1 1,2-1,-1 0,0 1,1-1,-1 0,1 1,0 0,0-1,1 1,-1 0,0 0,1 1,0-1,0 0,0 1,3-2,23-20,1 1,0 2,20-9,105-50,-122 64,125-57,4 8,18 2,336-86,-432 127,5 0,-1-4,77-35,-163 60,8-2,-1-1,0 0,0-1,0 0,-1 0,1-1,-1 0,-1-1,1 1,2-5,-9 11,-1-1,1 1,-1-1,0 1,1-1,-1 1,0-1,1 1,-1-1,0 0,0 1,0-1,1 1,-1-1,0 0,0 1,0-1,0 1,0-1,0 0,0 1,0-1,0 0,0 1,-1-1,1 1,0-1,0 1,0-1,-1 0,1 1,0-1,-1 1,1-1,0 1,-1-1,1 1,-1 0,1-1,-25-8,1 5,0 1,-1 2,1 0,0 2,-13 2,-125 21,147-21,-85 19,52-11,-39 4,85-14,1-1,-1 0,1 0,0 0,-1 0,1 0,-1 0,1 0,-1 0,1 0,0-1,-1 1,1-1,-1 0,1 1,1-1,0 0,0 1,0-1,-1 1,1-1,0 0,0 1,0-1,0 0,0 1,0-1,0 0,1 1,-1-1,0 1,0-1,0 0,1 1,-1-1,0 1,0-1,1 1,-1-1,1 1,-1-1,0 1,1-1,-1 1,1-1,-1 1,1-1,17-18,1 0,0 1,2 1,0 1,13-7,2-3,359-236,-88 62,-193 120,62-62,-160 128,1 1,0 0,0 1,7-3,-15 11,-1 0,1 1,-1 0,1 1,0-1,0 2,0-1,0 2,0-1,0 1,0 0,89 8,-1 4,71 19,-96-17,2-2,69 1,-138-13,1 0,-1 0,1-1,-1 1,0-1,1 0,-1-1,0 1,0-1,0 0,0-1,0 1,0-1,0 0,-1 0,0-1,1 1,-1-1,0 0,-1 0,2-2,36-37,2 3,43-31,101-64,-60 46,150-101,-260 176,0-1,-2 0,12-15,-13 14,1 1,0 0,17-11,-25 21,1-1,-1 0,0 0,0 0,-1-1,0 0,0-1,-1 1,1-1,-1 0,-1-1,1-1,5-6,0 0,1 1,0 0,1 1,1 0,0 1,3-1,-5 4,8-7,0 0,1 2,1 1,0 0,1 2,15-7,31-9,42-10,-61 22,-1-1,-1-3,0-1,18-14,-5-7,-39 26,1 1,1 1,5-2,31-12,-27 14,0-1,-1-2,0-1,-2-2,0-1,0-2,24-26,72-63,-99 92,0 0,1 2,1 2,3-1,36-9,-45 18,0 0,11-7,20-9,-38 18,0 0,0-2,-1 1,10-9,108-67,-118 73,1 0,1 2,6-3,-11 6,0 0,-1 0,0-2,0 1,0-1,-1-1,1 0,1-3,2-4,0 0,1 1,0 1,1 1,1 0,10-6,-20 14,0 1,1 0,0 0,0 0,-1 1,1 0,1 0,-1 1,0 0,0 0,0 1,1 0,-1 0,0 1,0 0,1 1,-1-1,0 1,0 1,-2-2,-1 1,1 0,-1 1,0-1,0 1,0 0,0 0,0 0,0 0,-1 1,1 0,-1-1,0 1,0 1,-1-1,1 0,1 4,2 7,-1 1,0-1,-1 1,1 15,-3-19,0 0,1 0,0 0,0-1,1 1,1-1,0 0,0 0,4 4,-2-5,3 3,0 0,-1 0,-1 1,0 0,3 10,-9-21,-1 1,0 0,0 0,0 0,0 0,-1 0,1 0,-1 0,0 0,0 0,0 0,-1 0,0 0,1 0,-1 0,-1 0,1 0,0 0,-1 0,0-1,0 1,0-1,0 1,-2 1,-28 45,27-41,0 0,0-1,0 1,-1-1,-1-1,1 1,-1-1,0 0,-1-1,-3 3,-32 16,30-19,0 1,1 0,0 2,0-1,1 1,0 2,-54 60,-19 31,58-73,-1-1,-8 5,27-25,3-3,15-14,24-18,-6 7,-2-2,0-1,-1-2,11-13,11-12,-17 26,5-6,-33 27,-1 1,1 0,0 0,-1-1,0 1,1-1,-1 0,0 1,0-1,-1 0,1 1,-1-1,1 0,-1 0,0-1,-1-11</inkml:trace>
  <inkml:trace contextRef="#ctx0" brushRef="#br1" timeOffset="279287.385">13270 947,'-49'2,"-42"8,35-3,-13-2,42-4,-36 0,-19-3,79 2,1 0,0 0,-1 0,1-1,-1 1,1-1,-1 0,1 0,0 0,0 0,-1 0,1 0,0 0,0-1,0 0,0 1,0-1,1 0,-1 0,0 0,1 0,-1 0,1 0,0 0,0 0,0-1,0 1,0-1,0 0,-1-5,1-1,0 0,0-1,1 1,0 0,0 0,2-7,-1 9,0 0,0 0,1 0,0 0,0 1,0-1,1 1,0-1,0 1,1 0,-1 0,1 0,1 1,-1-1,3-1,1 0,1 0,-1 0,1 1,0 0,1 1,0 0,-1 0,1 1,5-1,17-6,33-10,53-27,-83 33,1 2,0 2,33-6,-33 9,-1-1,0-2,-1-2,5-4,-19 7,-9 4,0 0,0 1,0 1,0 0,1 0,0 1,7-1,-18 4,0 0,-1 0,1 0,0 0,0-1,-1 2,1-1,0 0,0 0,-1 0,1 0,0 0,0 1,-1-1,1 0,0 0,-1 1,1-1,-1 1,2 0,-2-1,0 0,0 1,0-1,0 1,0-1,0 1,0-1,1 1,-2-1,1 1,0-1,0 1,0-1,0 1,0-1,0 1,0-1,0 0,-1 1,1-1,0 1,0-1,-1 0,1 1,-24 27,20-23,-16 17,-1 0,-1-1,0-1,-2-1,0-2,-1 0,0-2,-19 8,10-10,-1-1,0-2,-1-1,0-3,-29 2,36-2,1 0,-1 2,1 1,-13 6,-11 4,6 0,-43 23,26-11,-21 14,3 4,1 3,-21 23,96-72,-6 5,0 1,1-1,0 2,1-1,0 1,0 1,1 0,-6 10,6-10,0 1,-1-2,-6 6,-22 30,-22 36,-3-2,-70 70,127-146,-10 12,0 0,0 1,2 1,0 0,1 1,0 0,1 4,10-23,1 1,0 0,-1 0,1-1,0 1,-1 0,1 0,0 0,0-1,0 1,-1 0,1 0,0 0,0 0,0-1,1 1,-1 0,0 0,0 0,0-1,0 1,1 0,-1 0,0 0,1-1,-1 1,1 0,0-1,0 1,0-1,0 0,-1 1,1-1,0 0,0 1,0-1,0 0,0 0,0 0,0 0,0 0,0 0,0 0,-1 0,2-1,4 0,0-1,0 0,0 0,0-1,0 0,0 0,11-9,0-1,-1-1,-1-1,0 0,7-10,25-25,-14 21,1 0,1 3,1 1,1 1,4 1,-30 19,1-1,0 1,0 1,1 0,-1 1,1 1,-1 0,1 0,-1 1,3 1,-1 0,0-1,0-1,0 0,1-1,-2-1,1 0,0-1,3-2,45-24,6-8,-15 9,62-43,-82 50,-28 17,1 1,-1 0,1 0,0 0,0 1,0 0,1 0,-1 1,1-1,0 2,-1-1,3 1,-7 1,-1 0,1 0,-1 1,1-1,-1 1,0 0,1-1,-1 1,0 0,1 0,-1 0,0 0,0 0,0 0,0 0,0 0,0 1,0-1,0 0,0 1,0-1,-1 1,1-1,0 0,-1 1,0 0,1-1,-1 1,0-1,0 1,1 1,0 8,0 1,-1-1,0 1,-1 1,1-3,0 12,0-11,0 0,-1-1,0 1,-1 2,2-10,-1 0,1 0,-1-1,0 1,-1 0,1-1,0 1,-1-1,1 1,-1-1,1 0,-1 0,0 1,0-1,0-1,-1 1,0 1,-50 31,2 3,2 2,-19 21,54-48,-2 0,1-1,-1-1,-1-1,-16 8,8-5,2 1,-12 9,21-12,0-1,0 1,1 1,0 0,1 1,-2 3,-12 10,17-21,15-21,10-10,1 1,1 1,1 1,1 0,1 2,14-12,0 4,1 1,1 2,2 2,4-1,-13 12,-1 1,1 2,1 1,0 2,25-3,35-11,-15 3,70-21,-122 31,-1 0,0-1,0-1,18-13,-14 5,-1-2,0-1,-1-1,-2-1,6-9,13-28,-35 48,0 1,1 0,1 1,0-1,0 2,9-8,-8 10,-1-1,0 0,-1 0,1-2,-6 8,-1-1,0 1,0 0,1-1,-2 0,1 1,0-1,-1 0,0 0,0 0,0 0,0 0,0 0,-1-2,0 5,0 0,0 0,0 0,-1 0,1 0,0 0,0 0,-1 0,1 0,-1 0,1 0,-1 0,1 0,-1 0,0 0,1 0,-1 1,0-1,0 0,0 0,0 1,1-1,-1 1,0-1,0 1,0-1,0 1,0-1,0 1,0 0,0 0,0 0,0-1,0 1,-1 0,1 0,0 0,0 1,0-1,-1 0,-7 1,1 1,-1 0,0 0,-7 3,9-2,-342 116,301-105,-93 29,1 5,-60 35,167-68,27-14,8-5,11-7,50-35,3 4,1 3,1 3,2 3,18-3,370-116,-407 137,95-30,193-53,-297 92,-42 6,0 0,1 0,-1 0,0 0,1 0,-1-1,0 2,1-1,-1 0,0 0,1 0,-1 0,0 0,1 0,-1 0,0 0,1 0,-1 1,0-1,1 0,-1 0,0 0,0 1,1-1,-1 0,0 1,0-1,0 0,1 0,-1 1,0-1,0 0,0 1,0-1,1 0,-1 1,0-1,0 1,-8 13,-18 10,22-22,-56 43,2 3,-20 23,67-61,-1-1,0 0,0 0,-1-1,0-1,-1 0,1-1,-1-1,-1 0,-38 12,-42 6,69-18,12-1,-147 32,-105 7,214-36,37-3,1-2,-2 0,1-1,0 0,0-1,-6-2,19 2,1 0,-1-1,0 0,1 1,-1-1,0 0,1 0,-1 0,1 0,-1 0,1 0,0 0,-1 0,1-1,0 1,0 0,0-1,0 1,0-1,0 1,0-1,1 0,-1 1,0-1,1 0,-1 0,1 0,0 1,0-1,0 0,-1 0,1 0,1 1,-1-1,0 0,0 0,1 0,-1 1,1-1,1-8,0 1,1-1,0 1,0 0,1 0,4-5,-4 6,0 0,1 0,0 1,0 0,1 0,0 1,0 0,1-1,-3 3,1 1,-1 1,1-1,0 1,0 0,0 0,0 0,0 0,0 1,0 0,0 0,0 1,5 0,15 1,20 0,-43-1,0 0,-1 0,1 0,0-1,0 1,0-1,0 1,-1-1,1 0,0 1,-1-1,1 0,0 0,-1 0,1 0,-1-1,0 1,1-1,-1 1,-1 0,0 1,0-1,1 0,-1 0,0 0,0 0,0 0,0 0,0 0,0 0,0 0,0 0,0 0,-1 0,1 0,0 0,-1 0,1 0,0 0,-1 0,1 0,-1 1,0-1,1 0,-1 0,1 1,-1-1,0 0,-12-12</inkml:trace>
  <inkml:trace contextRef="#ctx0" brushRef="#br1" timeOffset="301141.15">12827 705,'-3'2,"0"-1,0 1,1 0,-1 0,0 0,1 0,-1 1,1-1,-1 0,1 1,0 0,0 0,0 0,1 0,-1 0,-5 6,-10 11,-1-1,0-1,-2-1,0-1,-1 0,0-2,-1 0,-12 4,26-14,-1-1,0 1,0-1,0-1,0 0,-1 0,1-1,-1 0,1-1,-1 0,1 0,-1-1,1 0,0-1,-1 0,1-1,0 0,0 0,1-1,-7-4,10 6,0-1,0 0,0 1,0 0,0 1,-1-1,1 1,0 0,-1 0,1 1,-1-1,1 1,-5 1,6 0,1-1,-1 1,1 1,-1-1,1 0,0 1,-1 0,1 0,0 0,0 0,0 0,1 1,-1-1,0 1,1 0,0 0,-1 0,1 0,0 0,1 0,-2 2,-11 23,6-9,-2 0,0-1,-1-1,0 0,-1 0,-11 9,-17 15,-33 24,54-50,-1-1,0 0,-1-2,-1 0,-7 2,-85 33,-30 12,-40 28,165-76,1 2,0 0,1 1,-9 9,8-6,-1-1,0-1,-12 6,-6 0,13-8,0 2,1 0,0 1,1 2,-1 2,-31 24,39-32,-1 1,-13 13,-7 12,-1-3,-2-1,-1-1,-22 11,59-42,0 0,0 0,0 0,0 0,0 0,1 1,-1 0,1-1,0 1,0 0,-1 1,3-2,-1-1,1 1,-1 0,1-1,0 1,0 0,0-1,0 1,0 0,0 0,0-1,1 1,-1 0,0-1,1 1,-1 0,1-1,0 1,0-1,-1 1,1-1,0 1,0-1,1 1,0 1,0 0,0 0,0 0,0 0,-1 1,1-1,-1 1,0-1,0 1,0-1,0 1,-1 0,0 0,1-1,-1 1,0 0,-1-1,1 1,-1 0,1-1,-2 4,-1 0,-1 1,0-1,0 0,-1 0,1-1,-1 1,-1-1,1 0,-3 1,-15 14,-1-1,-1-2,0 0,-1-2,-3 1,-28 12,-4 0,-26 13,-87 35,153-67,0-2,-1 0,0-1,-1-1,0-2,0 0,0-1,-7-1,29-2,1 0,-1 0,1 0,-1 0,1 0,-1 1,0-1,1 0,-1 0,1-1,-1 1,1 0,-1 0,1 0,-1 0,1 0,-1-1,1 1,-1 0,1 0,-1-1,1 1,-1 0,1-1,-1 1,1 0,0-1,-1 1,1-1,0 1,-1-1,1 1,0-1,-1 1,1-1,0 1,0-1,0 1,0-1,0 0,-1 1,1-1,0 1,0-1,0 1,0-1,0 0,1 1,-1-1,0 1,0-1,0 1,0-1,1 1,-1-1,0 1,0-1,1 1,-1-1,0 1,1-1,-1 1,27-35,-25 33,38-38,2 2,2 2,1 1,1 3,1 2,2 2,1 2,51-17,-45 16,0-2,-2-3,12-11,-53 34,-6 5,-2 0,1 1,-1-1,1 0,-1 0,-1-1,1 1,1-3,-6 7,0 0,0 0,0 0,-1 0,1 1,0-1,-1 0,1 0,0 0,0 0,-1 0,1 0,0 0,0 0,-1 0,1 0,0 0,-1 0,1 0,0 0,0 0,-1 0,1 0,0-1,0 1,-1 0,1 0,0 0,0 0,-1 0,1-1,0 1,0 0,0 0,-1 0,1-1,0 1,0 0,0 0,0-1,0 1,-1 0,1-1,0 1,0 0,0 0,0-1,0 1,0 0,0-1,0 1,0 0,0 0,0-1,0 1,0 0,0-1,0 1,0 0,1 0,-1-1,0 1,0 0,0 0,0-1,0 1,1 0,-1 0,0 0,0-1,-21 7,14-2,0 1,1 0,0 0,0 1,0 0,-1 1,-17 17,-29 26,-11 15,46-45,16-19,1 0,0 1,0-1,-1 1,1-1,0 0,0 1,1 0,-1-1,0 1,0 0,1 0,0-2,0 0,0 0,0 1,0-1,0 0,0 0,0 1,0-1,0 0,0 0,0 1,1-1,-1 0,0 0,0 1,0-1,0 0,1 0,-1 0,0 1,0-1,0 0,1 0,-1 0,0 0,0 1,1-1,-1 0,0 0,0 0,1 0,-1 0,0 0,0 0,1 0,-1 0,0 0,0 0,1 0,-1 0,5-1,0 1,0-1,0 0,0 0,0-1,0 0,2-1,76-36,37-27,-38 21,42-16,-65 32,-2-3,-2-2,26-22,-36 25,214-163,-215 159,103-74,29-9,-125 83,-37 24,2 0,-1 1,1 1,0 0,1 2,5-3,58-12,37-4,-3 1,-111 24,4-1,0 1,0-1,0 1,1 0,-1 1,5 0,-11 0,1 0,0 1,-1-1,1 1,-1-1,1 1,-1-1,1 1,-1 0,1 0,-1 0,1-1,-1 2,0-1,0 0,0 0,1 0,-1 0,0 1,0-1,-1 1,1-1,0 1,0-1,-1 1,1-1,-1 1,1 0,-1-1,0 1,1 0,-1 0,1 5,-1 1,0 0,0-1,0 1,-1-1,0 1,-1 0,0-1,0 0,0 1,-1-1,0 0,0 0,-1-1,-2 4,-10 15,-1-1,-2-1,-9 9,-10 11,-4 0,32-34,0 0,0 2,1-1,-2 4,-10 18,10-15,0 0,-12 13,13-22,-1 0,0 0,0-1,0-1,-1 0,0 0,0-1,0-1,-11 3,-16 6,21-5,0 1,1 0,-1 2,2 0,-5 4,-64 37,85-52,0 0,0 0,0-1,0 1,0 0,0 0,0 0,0 0,0 0,0 0,0 0,0 0,0 0,0 0,0 0,0 0,0-1,0 1,0 0,0 0,0 0,0 0,0 0,0 0,0 0,0 0,0 0,-1 0,1 0,0 0,0 0,0 0,0 0,0 0,0 0,0 0,0 0,0 0,0 0,10-14,17-16,-20 23,-1 1,1 0,0 0,0 1,1 0,-1 1,8-4,-13 7,0 1,0-1,0 0,1 1,-1-1,0 1,1 0,-1 0,0 0,1 0,-1 0,0 1,1-1,-1 1,0-1,0 1,0 0,1 0,-1 0,0 0,0 0,0 1,0-1,-1 1,1-1,0 1,0 0,-1-1,1 1,-1 0,1 1,0 0,0 0,0 0,0-1,-1 1,1 0,-1 1,0-1,0 0,0 0,0 1,0-1,-1 0,1 1,-1-1,0 1,0-1,0 0,-1 4,0-2,-1 0,1 0,-1 0,0-1,-1 1,1-1,-1 1,0-1,0 0,0 0,-3 3,5-7,1 0,-1 0,1 1,-1-1,1 0,-1 1,1-1,0 1,-1-1,1 0,-1 1,1-1,0 1,0-1,-1 1,1-1,0 1,0-1,-1 1,1 0,0-1,0 1,0-1,0 1,0-1,0 1,0 0,0-1,0 1,0-1,0 1,0-1,1 1,-1 0,0-1,0 1,0-1,1 1,-1-1,0 1,1-1,-1 1,0-1,1 0,-1 1,1-1,-1 1,1-1,-1 0,0 0,1 1,-1-1,1 0,0 0,-1 1,1-1,-1 0,1 0,-1 0,1 0,-1 0,1 0,0 0,44 3,-36-4,6 2,0-1,0-1,0 0,0-2,-1 1,13-5,-23 5,0 1,1-1,-1 0,0-1,-1 1,1-1,0 1,-1-1,1 0,-1 0,0-1,0 1,0-1,0 0,-1 0,0 0,1 0,-1 0,0 0,-1 0,1-1,-1 1,0-1,0 1,0-1,-1 2,1 0,-1 0,0 0,0-1,0 1,0 0,-1 0,1 0,-1 1,0-1,0 0,0 0,0 0,0 0,0 1,-1-1,0 0,2 2,-2 0,1 0,0 0,0 0,0 0,0 0,-1 0,1 0,0 0,-1 1,1-1,-1 1,1-1,-1 1,1-1,-1 1,1 0,-1 0,1 0,-1 0,1 0,-1 0,1 0,-1 0,1 1,-1-1,1 1,-1-1,1 1,0 0,-1-1,1 1,0 0,-1 0,-20 13,0 2,1 1,1 0,0 1,-16 21,5-6,-51 58,43-46,-24 20,48-51,0-1,-1-1,0 0,-1-1,-1-1,-8 3,11-6,0-2,0 1,0-2,0 0,-1-1,0-1,1 0,-1-2,-8 0,18 0,0 0,0 0,-1 0,1 1,0 0,0 0,0 0,0 1,0 0,0 1,0-1,0 1,1 0,-1 0,1 1,0 0,0 0,0 0,1 1,-5 4,-107 146,99-135,13-16,0 0,0 0,1 1,-1 0,1 0,-3 5,6-9,-1 1,1-1,-1 1,1-1,0 0,0 1,0-1,0 1,0-1,0 1,0-1,0 1,0-1,0 1,1-1,-1 1,1-1,-1 1,1-1,-1 0,1 1,0-1,0 0,0 0,0 0,0 0,0 1,0-1,0 0,9 7,0 1,0-2,1 0,0 0,3 1,39 26,-49-30,0-1,0 1,-1 0,0 0,1 0,-1 0,-1 1,1-1,-1 1,1 0,-1 2,74 181,-73-182,0 0,0 0,1 0,-1 0,2-1,-1 1,0-1,1 0,0-1,0 1,0-1,1 0,4 2,10 6,2-2,-1 0,7 1,-3-1,-21-8,-1 0,1 0,0 0,-1 1,1 0,-1 0,0 0,0 0,0 0,0 0,-1 1,2 2,25 50,-18-32,-3-6,-5-13,-1 1,0 0,1-1,0 1,1-1,-1 0,1 0,0 0,0 0,0-1,0 0,1 0,0 0,0 0,10 5,0 1,-1 1,-1 1,0 0,-1 0,0 1,0 1,-1 1,29 31,-23-29,1-1,1-1,9 5,-8-6,65 45,-73-51,0-1,0 0,0-1,1 0,-1-1,1-1,1 0,12 2,-7-1,0 0,-1 1,1 1,-1 2,91 59,-63-41,-1 3,-1 2,18 18,34 29,-61-50,-24-19,0-1,1 0,0-1,8 4,7 4,0 1,-2 1,24 21,-6-4,23 18,11 15,-47-43,0-1,2-2,1-1,3 0,-3-3,-1 2,-1 2,0 1,6 9,-24-19,21 19,-33-30,1-1,0 0,0 1,0-1,0 0,0 0,0 0,1 0,-1 0,0-1,0 1,1-1,-1 1,0-1,3 0,-4 0,0-1,0 1,1-1,-1 1,0-1,0 0,0 0,1 0,-1 1,0-1,0 0,0 0,-1 0,1-1,0 1,0 0,0 0,-1 0,1-1,-1 1,1 0,-1-1,1 1,-1 0,0-1,0 1,0-1,1 1,1-46,-2 41,1-10,-1-41,-4-21,3 75,1 1,-1-1,1 1,-1-1,0 1,0 0,0-1,0 1,0 0,-1 0,1 0,-1 0,1 0,-1 0,0 0,1 1,-1-1,0 1,0-1,0 1,0 0,-1 0,1 0,0 0,-1 0,-10-4,1 2,-1 0,1 1,-9-1,-13-3,23 2,-1 0,1-1,0 0,1-1,-1-1,1 0,-7-5,-26-18,19 16,2 0,-2 1,1 1,-5 0,19 8,1-1,0 0,-1 0,2-1,-1 0,1 0,-1-1,2 0,-4-4,2 2,0 1,0-1,-1 2,-1-1,1 1,-7-3,-4 0,1-1,-1 1,0 0,0 2,-1 0,0 2,-11-2,31 8,0-1,0 1,-1 0,1 0,0 0,0 0,-1 0,1 0,0 0,0 0,0 1,0-1,-1 0,1 1,0-1,0 1,0-1,0 1,0 0,0 0,0-1,0 1,0 0,0 0,0 0,0 0,1 1,-1-1,1 1,-1 0,1 0,-1 0,1-1,0 1,0 0,0 0,0 0,0 0,0 0,0-1,1 1,-1 0,1 0,1 6,0 0,1-1,0 1,1 0,0-1,0 0,3 4,1-2,1 1,0-2,1 0,0 0,0 0,7 3,-8-6,0 0,-1 1,0 0,0 1,-1 0,0 0,0 0,0 1,-1 0,4 7,-3-3,0 0,1-1,0 0,0 0,2-1,8 9,11 6,25 16,12 9,-48-31,0-1,-1 2,9 15,-9-14,10 17,19 36,-27-43,-15-24,0 0,-1-1,1 2,-1-1,0 0,-1 1,0-1,0 1,0 0,-3-7,1 0,0 0,0 0,-1 0,1 0,-1 0,1 0,-1 0,1-1,-1 1,0 0,1 0,-1-1,0 1,0 0,1-1,-1 1,0-1,0 1,0-1,0 1,0-1,1 0,-1 0,0 1,0-1,0 0,0 0,0 0,0 0,0 0,-1 0,-38 0,33 0,-70-1,13 1,-10-4,68 3,-1 0,1-1,-1 0,1 0,0 0,0-1,0 0,0 0,-3-4,-48-38,50 39,-3-3,1-1,1 0,0-1,-5-7,-11-15,-1-4,20 29,0 1,0 0,0 0,-1 0,0 0,0 1,-1 0,-1 0,-48-34,-2-1,1-2,-1-7,28 26,-1 0,-1 2,-14-6,6 4,2-2,-3-5,28 22,-1 0,0 0,-1 2,0 0,-4-1,2 0,0 0,0-1,-11-8,17 9,-1 0,0 1,-1 0,1 1,-1 0,0 1,0 0,-1 2,0-1,1 2,-1 0,0 0,0 2,-9 0,14 0,-1 1,0-1,1 0,-1 0,0-1,1 0,-1-1,1 0,-1-1,1 0,0 0,-8-5,-12-10,-24-18,36 23,0 0,-1 2,0 0,-1 1,0 1,-9-2,20 9,1-1,0 1,0-1,0-1,1 0,-1 0,1 0,0 0,0-1,-2-2,-11-8,0 1,-2 0,1 2,-1 1,-1 0,0 2,-4-1,-44-20,33 15,27 11,0 0,0 0,0-1,0 0,1 0,0-1,0-1,-2-2,9 7,1 0,0 0,-1 0,1 0,0 0,0 0,1 0,-1 0,0 0,1-1,-1-1,1 2,-1 0,1 0,-1 0,1 0,-1 0,1 1,-1-1,0 0,0 0,0 1,0-1,0 0,-1 1,1-1,0 1,-1 0,1-1,-16-7,0 0,0 1,-1 0,0 2,0 0,-1 1,-11-1,20 4,-68-16,-110-29,144 34,0-3,1-2,-8-6,48 23,0 0,1-1,-1 1,1-1,0 0,-1 0,1 0,0 0,0 0,0-1,1 1,-1-1,0 1,1-1,0 1,-1-1,1 0,0 0,0 0,1 0,-1 0,0 0,1 0,0 0,0 0,0-1,-7-32,5 30,-1 0,0 1,0 0,0-1,-1 1,0 0,0 1,0-1,0 1,-1 0,0 0,0 0,0 0,-13-8,-1 0,-18-8,-4 0,-2 1,-16-3,53 19,0 1,1-1,-1 0,1 0,0-1,0 1,0-1,1 0,-1-1,1 1,-1-3,-10-12,0-1,-3-8,-14-21,21 37,-1 0,0 0,-1 1,-7-5,8 7,1 0,0 0,1-1,0-1,0 0,-1-3,-27-42,5 10,1-2,3-2,2-1,2-1,4 9,-1 1,-2 1,-21-26,39 57,1 0,1 0,-1 0,1 0,1-1,0 0,0 0,0-3,-1-15,1-1,0-16,2 18,-1 16,1-1,1 1,0-1,1 1,0-1,1 1,0-1,1 1,-2 10,0-1,1 1,-1 0,1 0,-1 0,1 0,0 1,-1-1,1 0,0 1,0-1,0 1,1 0,-1 0,0-1,0 2,0-1,1 0,-1 0,1 1,-1-1,0 1,2 0,10-1,0 0,-1 1,13 2,-8-1,36 2,0-2,0-3,0-3,13-4,-55 7,0-1,1 2,0 0,-1 0,1 1,9 2,-17-1,1 0,-1 1,0 0,0 0,1 0,-1 0,-1 1,1 0,0 0,-1 0,1 1,-1 0,0 0,0 0,-1 0,4 4,4 10,0 1,-1 0,0 0,-2 1,0 1,-2-1,0 1,2 16,1-3,6 10,-11-33,0 1,-1-1,0 1,0 0,-1 0,-1 3,0-7,0 0,1 0,0-1,0 1,0 0,1-1,0 1,1-1,-1 0,2 0,10 18,1-2,6 4,0 2,-14-18,1-1,0-1,1 1,0-2,1 1,-1-2,1 1,1-2,0 1,-1-2,31 13,1-2,13 2,51 20,-97-34,68 33,-70-32,-1 0,1 0,-1 1,0 0,0 0,-1 1,0 0,2 1,45 50,-53-58,0 0,0 0,0 0,0 0,0 0,0 0,0 0,1 0,-1 0,0 0,0 0,0 0,0 0,0 0,0 0,0 0,0 0,0 1,0-1,0 0,0 0,1 0,-1 0,0 0,0 0,0 0,0 0,0 0,0 1,0-1,0 0,0 0,0 0,0 0,0 0,0 0,0 0,0 0,0 1,0-1,0 0,0 0,0 0,0 0,0 0,0 0,-1 0,1 0,0 0,0 1,0-1,0 0,0 0,0 0,0 0,0 0,0 0,0 0,0 0,0 0,-1 0,1 0,0 0,0 0,-9-3,-14-10,-21-21,-1 1,-1 3,-2 2,-1 1,-20-5,59 29,-27-15,36 18,0-1,0 1,0-1,1 0,-1 1,0-1,0 0,1 0,-1 1,0-1,1 0,-1 0,1 0,-1 0,1 0,0 0,-1 0,1 0,0 0,0 0,-1 0,1 0,0 0,0 0,0 0,0 0,0 0,1 0,-1 0,0 0,0 0,1 0,-1 0,0 0,1 0,3-7,1 1,0 0,0 0,1 1,-1-1,1 1,1 1,-1-1,1 1,66-46,-65 46,26-16,1 1,0 2,2 2,0 1,0 2,38-8,-63 18,0-1,0 0,-1-1,1 0,-1-1,0 0,-1-1,9-6,7-10,-1 0,11-14,5-6,-32 35,-9 8,-7 12,-31 49,-26 28,3-3,-14 26,-56 82,-82 87,207-273,-16 17,21-24,1 0,-1 0,0 0,0 0,0-1,0 1,0 0,0-1,0 1,0 0,0-1,0 1,0-1,0 0,0 1,-1-1,1 0,0 0,0 0,1-1,0 0,0 0,-1 0,1 1,0-1,0 0,0 0,0 0,0 0,0 1,0-1,0 0,0 0,1 0,-1 0,0 1,0-1,1 0,-1 0,0 0,9-25,-8 24,31-76,3 2,3 1,43-61,-31 57,3 1,11-6,-28 41,2 2,1 1,2 2,11-5,87-73,-138 115,1-1,-1 1,1 0,-1 0,1 0,-1 0,1 0,0 1,-1-1,1 0,0 1,0-1,-1 1,1 0,0-1,0 1,0 0,0 0,-1 0,1 1,0-1,0 0,0 1,-1-1,1 1,0 0,0 0,0 0,-1 1,1 0,-1-1,1 1,-1 0,0 0,0 0,0 0,0 0,0 0,0 0,-1 1,1-1,-1 0,1 0,-1 1,0-1,0 0,0 1,0-1,0 0,0 1,-5 32,0-1,-2 1,-2-1,0-1,-15 31,10-24,1 0,1 1,-3 31,17-55,-2-17,0 0,0 0,1 0,-1 0,0 0,1 0,-1 1,0-1,1 0,-1 0,0 0,1 0,-1 0,0 0,1 0,-1 0,0-1,1 1,-1 0,0 0,1 0,-1 0,0 0,1-1,-1 1,0 0,0 0,1 0,-1-1,27-25,-22 21,1-2,331-372,-298 332,-2-1,-2-2,-2-1,21-46,-51 90,0 0,0 0,0 0,-1 0,0-1,0 0,-1 1,0-1,0 0,-1 1,0-5,-1 9,1 0,-1 0,0 0,1 0,-1 1,-1-1,1 0,0 1,0-1,-1 1,0-1,1 1,-1-1,0 1,0 0,0 0,0 0,-1 0,1 1,-1-1,1 1,-1-1,1 1,-1 0,1 0,-1 0,0 0,0 1,0-1,-1 1,-3-2,0 1,-1 1,1-1,0 1,0 1,0-1,0 1,0 1,0-1,0 1,0 1,0-1,-9 5</inkml:trace>
  <inkml:trace contextRef="#ctx0" brushRef="#br1" timeOffset="478606.247">7801 2687,'-34'1,"1"1,0 2,0 1,1 2,0 1,0 2,-17 8,-80 28,72-27,1 2,0 2,-40 26,94-48,1-1,-1 1,1 0,-1 0,1 0,-1 0,1 0,0 0,-1 0,1 1,0-1,0 0,0 1,0-1,0 1,0 1,1-3,0 1,0-1,1 1,-1-1,0 1,0-1,1 1,-1-1,0 1,1-1,-1 1,1-1,-1 1,0-1,1 0,-1 1,1-1,-1 0,1 0,-1 1,1-1,0 0,-1 0,1 0,-1 1,1-1,-1 0,1 0,-1 0,1 0,14 1,-1 1,1-2,7 0,-10-1,82-2,-46 1,0 1,29 5,-76-4,0 0,0 0,0 0,0 0,0 0,0 1,0-1,0 0,0 0,0 1,-1-1,1 1,0-1,0 1,0-1,-1 1,1 0,0-1,0 1,-1 0,1-1,-1 1,1 0,0 0,-1 0,1 0,-1 0,0 1,0-1,0 1,0-1,0 1,0-1,0 1,-1-1,1 0,-1 1,1-1,-1 0,1 1,-1-1,1 0,-1 1,-5 7,0-1,0 1,-1-1,-5 5,-99 91,37-36,69-60,14-9,25-13,-22 9,57-20,2 4,0 2,17 1,220-28,-295 45,252-29,49 12,-300 17,-35 2,-76 1,-124 3,-152 26,153 4,2 10,-68 29,246-61,34-11,7-1,54-13,-16 4,736-124,-758 130,1024-119,-317 43,-660 71,-40 5,0 0,1-2,-1-1,-1-1,1-1,-24 7,0 0,0 0,0 0,0 0,0-1,0 1,0 0,0 0,0 0,0 0,0 0,0 0,0 0,0 0,0 0,0 0,0-1,0 1,0 0,0 0,0 0,0 0,0 0,0 0,0 0,0 0,0 0,0 0,0-1,0 1,0 0,0 0,0 0,0 0,0 0,0 0,0 0,0 0,0 0,0 0,0 0,1 0,-1 0,0 0,0 0,0 0,0 0,0 0,0 0,0 0,0-1,-19 0,-199 14,-117 26,274-32,-46 7,-72 8,-134 37,295-53,26-7,31-6,9-8,-1-3,0-1,28-19,132-82,-104 57,66-27,-132 73,-14 8,0-2,-1-1,0 0,-1-2,5-4,40-34,3 3,35-15,151-76,-161 90,172-73,-172 84,-2-4,-2-4,18-17,-87 48,-1-1,0 0,-1-2,-1-1,4-7,4-3,-17 21,0 0,1 0,0 1,1 0,-1 1,1 0,6-1,17-9,31-8,-43 18,1-2,-2 0,1-2,-2 0,1-1,4-5,-16 8,1 0,-1-1,0-1,-1 1,0-1,-1-1,0 0,-1 0,2-5,-7 14,0 1,0 0,-1 0,1-1,0 1,-1-1,0 1,0 0,1-1,-1 1,-1-1,1 1,0 0,0-1,-1 1,0-1,1 1,-1 0,0 0,0-1,-1 0,0-1,-1 1,1 0,-1 0,0 0,0 0,0 0,-1 1,1-1,-1 1,1 0,-1 0,0 1,-8-5,-1 2,0 0,0 0,0 1,0 1,0 0,-6 1,6 0,5 1,0 0,-1-1,1 0,0 0,-7-3,12 3,1 0,-1 0,0-1,0 0,1 1,-1-1,1 0,-1 0,1-1,0 1,0 0,0-1,0 1,0-1,0 0,1 0,-1-1,-4-10,1-1,0 1,1-1,1 0,0 0,1 0,1-1,0 1,1-4,-2-22,2 36,-1 0,0 0,0 0,0 0,0 0,-1 0,0 0,0 0,0 1,-1-1,1 1,-1-1,0 1,0 0,0 0,-3-2,-2-1,-1 1,1 0,-1 0,0 1,0 0,-1 1,-3-2,-4-2,0-1,0 0,1-1,0-1,1-1,-7-7,-16-17,-24-32,53 60,0 0,0 0,0 1,-6-3,-27-22,-40-32,70 53,0 1,-1 1,-1 0,0 1,0 0,0 1,-1 1,0 0,0 1,0 1,-1 0,-1-1,-1-1,1-1,0 0,1-1,0-2,0 1,-11-10,9 6,0 2,0 0,-2 1,1 1,-8-2,24 9,0 1,0 0,0 1,0-1,0 0,0 1,0 0,0 0,0 0,0 0,0 0,0 1,0-1,0 1,0 0,0 0,0 0,0 0,-1 1,1 0,1 0,0 1,0-1,0 1,0-1,1 1,-1-1,1 1,-1 0,1 0,0 0,0 0,0 0,0 0,1 0,-1 0,1 0,0 0,-1 0,2 1,-2 0,1 1,0 0,0-1,1 1,0 0,-1 0,1-1,1 1,-1-1,1 1,-1-1,3 3,1 2,1 0,1-1,-1 1,5 3,17 21,-24-27,-1 1,0-1,0 1,0 0,-1 0,0 0,0 1,-1-1,0 0,0 1,-1-1,0 1,7 42,-4-39,-1 0,0 0,-1 1,0-1,-1 0,0 1,-1-1,0 1,-1-1,0 0,-2 5,2-6,0-1,1 1,0 0,1 0,0 0,0 0,1 0,0 0,1 0,0-1,1 4,3 19,-2 0,-1 0,-2 0,0 0,-3 1,-1 7,1-22,-2 0,0 0,-6 15,-7 35,17-60,0-1,0 1,1 0,0 0,1-1,-1 1,2 0,-1-1,1 0,0 1,1 1,11 34,-7-14,-2-1,-1 2,-1-1,-2 0,0 17,-3-40,1-1,1 1,-1 0,1 0,0 0,0-1,1 1,-1 0,1-1,2 5,-2-8,0 1,-1-1,1 0,0 1,0-1,0 0,1 0,-1-1,0 1,1 0,-1-1,1 0,-1 1,1-1,0 0,0 0,-1-1,1 1,0-1,0 1,2-1,13 1,-1-1,0-1,0-1,1 0,-1-1,-1-1,1-1,0-1,-1 0,3-2,-18 7,1 1,-1 0,1-1,-1 0,0 1,1-1,-1 0,0 0,0 1,1-1,-1 0,0 0,0 0,0-1,0 1,0 0,0 0,0-1,-1 1,1 0,0-1,-1 1,1-1,-1 1,1-1,-1 1,0-1,0 1,1-1,-1 1,0-1,0 1,-1-1,0-2,0 1,0 0,-1 0,0 0,1 0,-1 1,0-1,-1 0,1 1,0-1,-1 1,1 0,-1 0,1 0,-2 0,-6-5,0-1,1 0,-1 0,2-1,-1 0,1 0,1-1,-1 0,2-1,-1 0,2 0,-1 0,1 0,-1-6,0 0,1-1,0 0,-1-12,5 22,0 0,0 1,1-1,0 0,0 0,1 0,0 0,0 1,2-6,-3 12,0 1,0-1,0 1,1-1,-1 1,0 0,0-1,0 1,1-1,-1 1,0-1,1 1,-1 0,0-1,1 1,-1-1,0 1,1 0,-1 0,1-1,-1 1,1 0,-1 0,0-1,1 1,-1 0,1 0,-1 0,1 0,-1 0,1 0,-1 0,1 0,-1 0,1 0,-1 0,1 0,-1 0,1 0,-1 0,1 1,-1-1,1 0,-1 0,0 1,1-1,-1 0,24 21,-13-11,3 2,2-1,0-1,0 0,1-1,10 4,-21-11,0 1,-1 0,1 1,-1-1,0 1,0 0,0 1,0-1,-1 1,0 0,0 0,0 0,-1 1,2 1,16 23,-18-27,0 1,1-1,0 0,0 0,0-1,0 1,0-1,1 1,-1-2,1 1,-1 0,1-1,-1 0,1 0,0 0,4 0,13 0,0-1,1-1,4-1,15-1,-28 2,0 0,0-1,-1-1,1 0,-1-1,0 0,0-1,0-1,0 0,-1-1,0 0,0-1,-1 0,0-1,0-1,-1 1,-1-2,1 1,1-5,-4 2,-11 14,-15 19,2 8,2 1,1 0,2 0,-5 19,-2 1,-50 116,-7-4,-27 33,73-147,-3-2,-1-1,-2-2,-36 33,24-27,3 3,-34 48,66-74,13-16,12-13,-1-4,0-1,0-1,-1 0,5-6,2-2,314-332,146-150,-466 490,51-54,3 4,2 2,27-14,-76 62,-11 12,-7 0,0 0,-1 0,1 0,-1 0,0 0,1 0,-1 0,0 0,0 0,0 0,0-1,-1 1,0 1,-35 49,-25 26,1-3,-114 147,-9-9,-114 97,278-291,3-4,0 2,1 0,1 1,14-17,1-1,-1 0,1 1,-1-1,1 1,0-1,-1 1,1-1,-1 1,1-1,0 1,0-1,-1 1,1-1,0 1,0 0,0-1,-1 1,1-1,0 1,0 0,0-1,0 1,0 0,0-1,0 1,0-1,1 1,-1 0,0-1,0 1,1-1,0 1,0-1,1 0,-1 0,0 0,0 0,0 0,0 0,0-1,0 1,0 0,0 0,0-1,1 1,-1-1,0 1,0-1,42-21,-1-3,-1-1,-1-2,25-24,-11 9,314-252,-215 169,6 7,5 6,5 9,72-29,-141 81,-339 243,173-144,-2-3,-56 25,94-54,5-3,1 0,0 2,1 1,-8 7,82-47,-35 16,55-32,62-49,-29 10,524-430,-603 485,-1-1,-1-1,-1-1,-2-1,2-5,119-192,-129 209,1-1,0 2,1 0,0 0,2 2,-1 0,2 0,4-1,-3 3,14-9,-1-1,0-2,-2-1,3-4,108-116,-116 112,0-2,-23 34,1-1,-1 1,1 0,-1-1,1 1,-1 0,1 0,-1 0,1 0,0 0,0 1,-1-1,1 0,0 1,0-1,0 1,0 0,-1 0,-1 0,1 0,-1 0,0 0,1 0,-1 1,0-1,1 0,-1 0,1 0,-1 1,0-1,1 0,-1 0,0 1,0-1,1 0,-1 1,0-1,0 0,1 1,-1-1,0 1,0-1,0 0,0 1,0-1,1 1,-1-1,0 0,0 1,0-1,0 1,0-1,0 1,0-1,0 0,-1 1,1-1,0 1,0-1,0 0,0 1,0-1,-1 1,1-1,0 0,0 1,-1-1,1 0,0 1,-13 25,11-22,-31 53,15-28,2 1,-1 3,11-21,0 0,-2-1,1 0,-1 0,-1-1,0 0,0-1,-1 0,0 0,0-1,-6 3,-14 13,9-8,0 0,-1-1,0-1,-1-1,0-2,-4 1,-60 29,-76 48,122-65,-28 21,46-28,-1-2,-20 11,-54 24,-29 24,105-62,-2 0,1-2,-1 0,-1-2,1-1,-24 4,-38 11,-8 7,1 0,-220 72,288-91,1 0,0 2,1 1,0 1,1 1,0 1,2 1,0 1,0 0,2 2,0 0,-3 7,-82 102,-23 13,113-129,0-1,-1-1,-1 0,0 0,0-2,-1 0,0-1,-6 2,-33 11,-51 12,51-17,-28 6,53-16,1 2,0 1,0 2,-27 14,33-13,-1-1,-1 0,0-2,0-1,0-1,-1-1,0-2,-2 0,-215 31,128-15,0-6,-96-2,201-12,0 0,0-1,0 0,0 0,1-2,-9-2,15 4,1 0,-1 0,1 0,0 0,-1-1,1 1,0-1,0 0,0 1,0-1,1 0,-1 0,0-1,1 1,-1 0,1 0,0-1,0 1,0-1,0 1,0-1,0 1,1-1,-1 0,1 1,0-1,-1-2,2-4,-1-1,1 0,1 0,0 0,0 1,1-1,0 1,1 0,-1 0,2 0,1-2,6-11,1 1,2 0,12-14,2 4,1 1,1 1,1 2,2 1,14-6,-33 22,1 1,0 2,13-6,35-16,-26 3,-1 0,29-28,-57 46,-6 6,0 0,1-1,-2 1,1-1,0 0,0 0,-1 0,1-1,-1 1,0 0,0-1,0 0,-2 4,0-1,0 1,0 0,0 0,0 0,0 0,0 0,0 0,1 0,-1-1,0 1,0 0,0 0,0 0,0 0,0 0,0 0,0-1,0 1,0 0,0 0,0 0,0 0,0 0,0-1,0 1,0 0,-1 0,1 0,0 0,0 0,0 0,0 0,0-1,0 1,0 0,0 0,0 0,0 0,-1 0,1 0,0 0,0 0,0 0,0 0,0 0,0 0,0 0,-1-1,1 1,0 0,0 0,0 0,0 0,0 0,-10 5,-8 9,2 2,1-1,1 2,1 0,0 1,1 0,-7 15,17-29,-1 0,0 0,-1 0,1 0,0 0,-1-1,0 0,0 0,0 0,0 0,0-1,-1 0,-2 2,-12 3,0 0,-18 3,-18 6,34-8,-1-1,0-2,0 0,0-1,-14 0,-34-1,-10-4,-25 2,99-1,0 0,0 1,-1 0,1 0,1 0,-1 1,0 0,0 0,-3 2,7-3,0 1,0-1,0 1,0 0,0 0,0 0,0 0,1 0,-1 0,1 0,-1 0,1 1,0-1,0 1,0-1,0 1,0-1,0 1,1 0,0-1,-1 1,1 0,0 0,0 4,-1 0,0 0,0 1,-1-2,0 1,0 0,-1 0,1-1,-1 1,-1-1,1 0,-1 0,0 0,0 0,-1-1,1 0,-5 4,2-2,-1 0,0-1,0 0,0 0,-1-1,-8 5,13-8,0-1,0 1,0-1,0 0,0 0,0 0,-1 0,1-1,0 0,0 0,-1 0,1 0,0-1,0 1,-1-1,1 0,-1-1,3 1,1 0,0 1,0-1,-1 0,1 0,0 0,0 0,0 0,0 0,0 0,0 0,0 0,0 0,1-1,-1 1,0 0,1-1,-1 1,1-1,-1 1,1 0,0-1,-1 1,1-1,0 1,0-1,0 1,0-1,0 1,0-1,1 1,-1-1,0 1,1-1,-1 1,1-1,0 1,-1 0,1 0,0-1,0 1,2-6,1 1,-1-1,2 1,-1 0,0 1,1-1,0 1,1 0,7-6,0 1,1 1,0 0,1 1,0 0,0 2,0 0,1 0,0 2,2-1,-5 2,0 1,0 1,1 0,-1 0,0 2,1-1,-1 2,0 0,0 1,0 0,0 1,9 4,-7-2,0 1,-1 0,0 1,-1 1,1 0,2 4,-13-10,0 0,0-1,0 1,-1 1,1-1,-1 0,1 0,-1 1,0-1,-1 1,1 0,-1 0,1 0,-1 0,0 0,-1 0,1 0,0 0,-1 0,0 0,0 0,0 0,-1 0,1 0,-1 0,0 0,0 0,-1 1,0 0,0-1,0 0,-1-1,1 1,-1 0,0-1,0 1,0-1,0 0,-1 0,1-1,-1 1,-2 1,-54 28,52-28,-45 20,-1-3,-1-2,0-2,-1-3,-1-3,-29 2,27-3,69-5,16-2,34-5,-1-2,0-2,35-11,179-49,-198 46,-62 16,-20 3,-24 6,2 6,0 2,1 0,-16 12,-22 11,-64 24,-2-6,-134 36,-281 46,-61-23,358-81,-113-6,346-25,-5 1,0-2,0 0,1-1,-1-1,1-1,-12-4,30 6,1 0,-1 0,0 0,0 0,1-1,-1 1,0-1,1 1,0-1,-1 0,1 0,0 0,0 0,0-1,0 1,0-1,1 1,-1-1,1 0,-1 1,1-1,0 0,0 0,0 0,1 0,-1 0,0-8,0-1,1 1,1 0,0 0,0 0,2-6,2-24,-5-18,-1 45,1 1,0 0,1-1,0 1,1-1,0 1,1 0,1 0,2-6,-4 14,-8 16,-14 22,-99 122,-39 32,25-31,-7 24,123-156,6-11,1 0,0 1,1 1,1 0,0 0,1 0,0 1,-4 16,11-31,0 0,-1 0,1 0,0 0,0 0,0 0,-1 0,1 0,0 0,0-1,0 1,0 0,0 0,1 0,-1 0,0 0,0 0,1 0,-1 0,0 0,1-1,-1 1,1 0,-1 0,1 0,-1-1,1 2,0-2,0-1,0 1,0 0,0 0,0 0,0-1,0 1,0 0,0-1,0 1,0-1,0 1,0-1,-1 1,1-1,0 0,0 1,-1-1,1 0,0 0,-1 0,1 1,-1-1,1-1,13-19,-1-1,-2-1,0 0,-1-1,7-24,7-17,75-170,9 5,63-88,-164 305,14-22,-20 34,0-1,0 1,0 0,0-1,0 1,0 0,0 0,1 0,-1 0,0 0,1 0,-1 0,1 0,-1 1,1-1,-1 1,2-1,-2 1,0 0,0 1,-1-1,1 0,0 1,0-1,-1 1,1-1,0 1,0-1,-1 1,1 0,-1-1,1 1,0 0,-1-1,1 1,-1 0,1 0,-1 0,0-1,1 1,-1 0,0 0,0 1,7 17,-2 1,0-1,-1 1,0 7,1 5,112 538,-66-378,70 172,-113-343,-4-9,1 0,0-1,0 1,7 8,-12-20,0 1,0-1,0 1,1-1,-1 1,0-1,1 0,-1 1,0-1,1 1,-1-1,0 0,1 1,-1-1,1 0,-1 1,0-1,1 0,-1 0,1 0,-1 0,1 1,-1-1,1 0,-1 0,1 0,-1 0,1 0,-1 0,1 0,-1 0,1 0,-1 0,1-1,-1 1,1 0,1-1,-1 0,0-1,0 1,0 0,0-1,0 1,0-1,0 1,-1-1,1 1,0-1,-1 0,12-47,-4-3,-3 1,-2-1,-2 0,-3-6,1 30,-2-1,-1 1,-1 0,-1 0,-2 1,-1 0,0 0,-5-6,13 31,0 0,0 0,0 1,0-1,0 0,0 0,0 1,0-1,-1 1,1-1,-1 1,1-1,-1 1,0 0,1 0,-1 0,0 0,0 0,0 1,1 0,-1 0,1 0,0 0,-1 1,1-1,0 1,0-1,-1 1,1-1,0 1,0 0,0 0,-1-1,1 1,0 0,0 0,0 0,0 0,1 0,-1 0,0 1,0-1,1 0,-1 0,0 1,1 0,-26 49,2 1,-9 31,-6 12,-77 162,92-211,23-45,1 0,0-1,-1 1,1 0,-1 0,1-1,-1 1,1 0,-1-1,0 1,1 0,-1-1,0 1,0-1,1 1,-1-1,0 1,0-1,0 0,1 1,-2-1,1-1,1 1,-1-1,1 0,-1 0,1 0,0 1,-1-1,1 0,0 0,-1 0,1 0,0 0,0 0,0 1,0-1,0 0,0 0,0 0,0 0,0 0,0 0,0 0,4-43,1 1,2-1,1 2,6-34,23-199,0 2,-22 184,5 1,4-4,-16 73,-7 19,-1 0,0 0,0 0,0 0,0 0,0 0,0 0,0-1,0 1,1 0,-1 0,0 0,0 0,0 0,0 0,0 0,0 0,1 0,-1 0,0 0,0 0,0 0,0 0,0 0,0 0,1 0,-1 0,0 1,0-1,0 0,0 0,0 0,0 0,0 0,1 0,-1 0,0 0,0 0,0 0,0 1,0-1,0 0,0 0,0 0,0 0,0 0,0 0,0 0,0 1,0-1,0 0,0 0,0 0,0 0,0 0,0 1,0-1,0 0,4 38,-8 72,-3 1,-6-2,-4 0,-4 0,-24 65,43-168,-1 7,-1-1,0 0,-1 1,-1-1,1-1,-2 1,1-1,-3 1,9-11,-1 0,1-1,-1 1,1-1,-1 1,1-1,-1 1,1-1,-1 1,0-1,1 1,-1-1,0 0,1 1,-1-1,0 0,1 0,-1 0,0 1,0-1,1 0,-1 0,0 0,0 0,1 0,-1 0,0-1,0 1,1 0,-2-1,1 0,-1 0,1 0,0 0,0 0,0 0,-1 0,1-1,0 1,0 0,0-1,1 1,-2-1,-2-8,-1 0,2-1,-1 1,1-2,2 10,-13-63,2 0,2 0,1-53,-6-40,9 114,3 8,-3 0,-9-34,7 53,8 16,0 1,0 0,0 0,0 0,-1 0,1 0,0 0,0 0,0 0,-1 0,1 0,0 0,0 0,0 0,-1 0,1 0,0 0,0 0,0 0,0 0,-1 0,1 0,0 0,0 0,0 0,-1 0,1 0,0 0,0 0,0 1,0-1,0 0,-1 0,1 0,0 0,0 0,0 1,0-1,0 0,0 0,0 0,-1 1,-10 31,11-30,-82 272,35-121,-137 374,173-506,10-22,1-1,0 1,-1 0,1 0,0-1,0 1,0 0,0-1,0 1,0 0,0-1,0 1,0 0,1-1,-1 1,1-1,55-273,-17 94,-12 38,5-25,33-97,-61 249,2 0,-1 1,2-1,2-2,-9 17,0 0,1 1,-1-1,0 0,1 1,-1-1,1 0,-1 1,1-1,-1 1,1-1,-1 1,1-1,-1 1,1-1,0 1,-1 0,1-1,0 1,-1 0,1 0,0-1,-1 1,1 0,0 0,0 0,-1 0,1 0,0 0,0 0,0 1,0-1,1 1,-1 0,0 0,0 0,0 0,1 0,-1 0,0 0,0 0,-1 0,1 1,0-1,0 2,5 8,-1 0,0 1,2 10,-6-19,9 33,-1 1,-1 0,-3 0,1 15,1 155,-5-108,7 39,-6-117,-3-29,-4-38,-82-418,83 450,2 7,0 0,-1 0,0 0,0 0,-1 0,0 0,0 1,0-1,-1 1,4 6,0 0,0 0,0-1,0 1,-1 0,1 0,0 0,0 0,0-1,0 1,-1 0,1 0,0 0,0 0,0 0,-1 0,1 0,0 0,0 0,0 0,-1 0,1 0,0 0,0 0,0 0,-1 0,1 0,0 0,0 0,0 0,-1 0,1 0,0 0,0 0,0 0,-1 0,1 0,0 1,0-1,0 0,0 0,-1 0,1 0,0 1,0-1,0 0,0 0,0 0,0 1,0-1,-1 0,1 0,0 0,0 1,0-1,0 0,0 0,0 0,0 1,0-1,-5 16,1 1,1 0,1 0,0 0,0 0,2 9,-2 13,-10 212,12 58,1-288,4 71,-4-84,0 0,1 0,0 0,0 0,0 0,1-1,1 1,-1-1,3 3,-6-9,1 0,-1 0,1 1,0-1,0 0,-1 0,1-1,0 1,0 0,0 0,0 0,0 0,0-1,0 1,0-1,0 1,0-1,1 1,-1-1,0 1,0-1,0 0,1 0,-1 0,0 0,0-1,0 1,0-1,0 1,0-1,0 0,0 1,0-1,0 0,-1 1,1-1,0 0,0 0,-1 0,1 0,0 0,-1 0,1-1,3-5,-1-1,0 0,0 0,-1 0,0-1,-1 1,16-105,-5-8,11-81,4 52,-7 42,0-39,-19 140,1-31,-2 37,0-1,0 0,-1 1,1-1,0 0,-1 1,1-1,-1 1,1-1,-1 1,0-1,1 1,-1-1,0 1,0 0,0-1,0 1,-1-1,1 2,0-1,0 1,0 0,0 0,0 0,1 0,-1 0,0 0,0 0,0 1,0-1,1 0,-1 0,0 1,0-1,0 0,1 1,-1-1,0 1,1-1,-1 1,0-1,1 1,-1 0,0-1,1 1,-1 0,1 0,0-1,-1 1,1 0,-1 0,1-1,0 1,-1 0,-15 34,15-33,-19 52,2 1,2 1,-2 23,-25 179,23-128,-134 606,148-713,0 0,1 0,1 0,0 5,4-27,0-1,0 1,0-1,-1 0,1 1,0-1,0 1,0-1,0 1,0-1,0 1,0-1,0 0,0 1,0-1,0 1,0-1,0 1,0-1,0 0,0 1,1-1,-1 1,0-1,0 1,0-1,1 0,-1 1,0-1,1 0,-1 1,0-1,1 0,-1 1,8-19,9-44,-2-2,-4 0,-1-7,11-200,-20 209,-3 0,-2 0,-7-28,-40-183,1 4,41 183,4 38,-9-37,14 81,-1 0,0 0,0 0,-1 0,1 0,-1 0,0 1,0-1,0 1,0-1,-2 0,4 4,-1-1,1 1,-1-1,1 1,-1 0,1-1,-1 1,0 0,1-1,-1 1,1 0,-1 0,0-1,1 1,-1 0,0 0,1 0,-1 0,0 0,0 0,1 0,-1 0,0 1,-1-1,1 1,0 0,-1 0,1 0,0 0,-1 0,1 0,0 0,0 0,0 0,0 1,0-1,0 1,0 0,-9 15,1 1,1 0,1 0,0 2,-20 46,-5-4,-2-1,-3-2,-2-2,-25 26,-43 44,-42 30,4-24,89-84,1 3,-33 41,75-75,2 0,0 0,1 1,1 0,0 1,0 5,-30 62,34-78,-1 0,0 0,0 0,-1-1,0 0,-1 0,-5 4,-10 5,0-2,-1-1,-1-1,0-1,0-2,-1 0,-2-1,-23 9,-10 8,1 4,1 3,-29 22,52-30,2 1,1 2,1 2,-15 18,35-34,0 0,1 0,0 1,1 1,1 0,1 0,0 1,1 0,1 0,0 1,1 0,-2 16,6-30,1 0,0 0,-1 0,1 0,1-1,-1 1,1 0,-1 0,1 0,0-1,0 1,1 0,-1-1,1 1,0-1,0 0,0 0,0 1,0-1,1 0,-1-1,1 1,0 0,-1-1,1 0,1 1,1 0,1-1,-1 1,0-1,0-1,1 1,-1-1,1 0,0 0,-1 0,1-1,0 0,-1 0,1-1,0 1,-1-1,1-1,0 1,12-5,-1-1,-1 0,1-1,-1-1,0 0,-1-1,0-1,12-12,20-21,37-46,-77 83,32-37,-3-1,-1-2,-2-2,-2-1,-2-1,3-14,-21 42,1 1,1 1,1 0,15-17,70-72,-20 24,44-61,14-31,-99 122,-1-1,-3-1,-3-2,-2-2,0-10,-19 39,-13 22,2 11,1 0,-1-1,0 1,1 1,-1-1,0 0,0 0,1 0,-1 0,0 0,1 1,-1-1,0 0,1 1,-1-1,0 0,1 1,-1-1,1 1,-1-1,0 1,-88 72,2 3,-28 38,94-94,-84 88,4 5,4 4,-21 43,108-145,3-4,0 0,-1-1,0 0,-1 0,-8 7,16-16,1 0,-1-1,0 1,1-1,-1 1,0-1,0 1,1-1,-1 0,0 1,0-1,1 0,-1 0,0 1,0-1,0 0,0 0,1 0,-1 0,0 0,0 0,0 0,0 0,1-1,-1 1,0 0,0 0,0-1,0 1,0-2,0 1,0 0,0-1,0 1,0 0,0-1,0 0,0 1,1-1,-1 1,0-1,1 0,0 1,-1-2,-1-11,0 1,1-1,1-13,0 20,0-31,2-1,2 0,1 1,2 0,1 0,2 1,8-17,1 4,3 0,2 2,2 1,1 1,4-1,-10 15,-16 22,1 0,0 1,0 0,1 0,1 1,-1 0,7-6,-14 14,0 1,0-1,0 0,0 0,0 0,0 0,0 0,0 0,0 1,0-1,0 0,0 0,-1 0,1 0,0 1,0-1,0 0,0 0,0 0,1 0,-1 0,0 1,0-1,0 0,0 0,0 0,0 0,0 0,0 1,0-1,0 0,0 0,0 0,0 0,1 0,-1 0,0 0,0 0,0 1,0-1,0 0,0 0,1 0,-1 0,0 0,0 0,0 0,0 0,0 0,1 0,-1 0,0 0,0 0,0 0,0 0,0 0,1 0,-1 0,0 0,0 0,0 0,0 0,0 0,0 0,1 0,-1-1,0 1,0 0,-4 13,0-1,-1 1,0-1,-1 0,0-1,-1 0,0 0,-8 9,2-1,-83 110,-80 82,128-156,-9 17,55-68,3-7,9-16,21-30,196-238,-115 151,19-40,-72 89,-53 81,-8 11,-13 22,-78 110,-60 63,-119 123,-15 1,281-317,1 0,0 1,1-1,0 1,0 0,1 1,-1-1,0 6,-14 73,14-61,-1-1,-3 9,-9 12,11-34,1 1,1-1,0 1,1 0,0 0,1 4,4 3,-1-20,-1 1,0-1,0 1,1-1,-1 0,0 1,0-1,1 0,-1 0,0 1,1-1,-1 0,0 0,1 1,-1-1,0 0,1 0,-1 0,1 0,-1 1,1-1,-1 0,0 0,1 0,-1 0,1 0,0-1,1 1,0-1,-1 0,1 1,-1-1,1 0,-1 0,1 0,-1 0,0 0,1-1,-1 1,0 0,0-1,0 1,0-1,0 1,1-2,18-37,-1 0,-2-2,-2 0,0-5,12-33,-18 55,4-11,1 1,1 0,10-15,-20 42,0-1,1 1,0 0,0 0,0 1,1 0,0 0,0 0,1 1,0 1,0-1,0 1,1 0,-1 1,8-2,26-7,2 3,7 0,-40 7,-1 0,1 0,-1-1,0 0,0-1,0 0,-1-1,1 0,-1 0,-1-1,2-2,17-16,-1-2,15-20,0 0,34-38,23-36,-66 77,-2 0,-3-2,-1-2,-1-2,-14 23,-2-1,6-25,-10 34,0 0,1 0,0 1,2 0,0 0,11-15,22-24,22-20,-30 37,-1-1,-1-2,5-14,-10 6,-18 34,1 0,0 0,1 1,0 0,2 1,8-10,-14 22,-1-1,1 1,0 0,0 1,0 0,0 0,0 0,1 0,-1 1,1 0,-1 1,1 0,-1 0,1 0,-1 0,0 1,1 1,-1-1,0 1,1 0,0 1,-5-2,1 1,-1 0,0 0,0 0,0 0,0 1,-1-1,1 1,0-1,-1 1,0-1,1 1,-1 0,0 0,0 0,-1-1,1 1,-1 0,1 0,-1 0,0 0,0 0,0 0,0 2,-1 9,-1 1,0-1,0 1,-3 6,-7 20,-2 0,-2 0,-1-1,-4 3,-88 152,107-190,-63 102,-3-4,-5-3,-4-3,-4-3,-3-5,-5-3,-51 35,138-119,-42 32,2 1,1 3,1 1,-6 13,44-51,1 1,0-1,0 1,-1-1,1 1,0-1,0 1,1 0,-1 0,0 0,1-1,-1 1,0 1,2-2,-1-1,0 0,1 0,-1 1,0-1,1 0,-1 0,0 0,1 0,-1 1,1-1,-1 0,0 0,1 0,-1 0,1 0,-1 0,1 0,-1 0,0 0,1 0,-1 0,1 0,-1-1,0 1,1 0,-1 0,0 0,1-1,-1 1,1 0,-1 0,0-1,11-4,-1 0,0-2,9-6,121-103,47-36,225-120,15-12,-111 38,-305 238,0 1,0 0,8-4,-18 11,-1-1,1 1,0-1,0 1,-1-1,1 1,0 0,0-1,0 1,-1 0,1 0,0-1,0 1,0 0,0 0,0 0,-1 0,1 0,0 0,0 1,0-1,0 0,-1 0,1 1,0-1,0 0,0 1,-1-1,1 1,0-1,-1 1,1-1,0 1,-1 0,1-1,-1 1,1 0,-1-1,1 1,-1 0,1 0,-1 0,0-1,1 1,-1 0,0 0,0 0,1 0,-1 0,0-1,0 1,0 0,0 0,0 0,-1 0,1 8,0 0,-1-1,-1 1,1-1,-2 3,2-8,-10 37,-1-1,-3 0,-1-1,-1 0,-10 12,-8 10,-3-2,-35 42,-39 34,91-112,-1 0,-1-2,0-1,-17 11,38-29,1 0,-1 0,1 0,-1 0,0 0,1-1,-1 1,0 0,1-1,-1 0,0 1,0-1,0 0,1 0,-1 0,0 0,0 0,0 0,0-1,0 1,1-1,0 0,0 1,0-1,0 0,0 0,0 0,0 0,0 0,0 0,0 0,1 0,-1-1,0 1,1 0,-1 0,1-1,-1 1,1 0,0-1,-2-8,0 0,1-1,0 1,1-1,0 1,1-2,7-72,4 1,22-82,-18 92,-10 43,-3 10,1 1,0 1,2-1,0 1,1 0,0 0,3-2,-10 19,0 1,0-1,0 1,1 0,-1-1,0 1,0-1,0 1,1 0,-1-1,0 1,0-1,1 1,-1 0,0-1,1 1,-1 0,0 0,1-1,-1 1,0 0,1 0,-1 0,1-1,-1 1,0 0,1 0,-1 0,1 0,-1 0,1 0,-1 0,0 0,1 0,-1 0,1 0,-1 0,4 18,-6 8,-1 0,-1-1,-7 26,0-2,-10 44,-5-2,-3 0,-4-2,-4-1,-3-3,-18 24,-104 187,159-290,-27 42,28-44,-1-1,0 0,1 0,-1-1,0 1,0 0,0-1,-1 0,1 0,-1 0,1 0,-1 0,2-2,1 0,-1 0,0 0,1 0,-1 0,0 0,1 0,-1 0,0-1,1 1,-1 0,0-1,1 0,-1 1,1-1,-1 0,1 0,-1 0,1 0,0 0,-1 0,1-1,0 1,0 0,0-1,0 1,0 0,0-1,0 1,1-1,-1 0,0 1,1-1,-1-1,-3-6,1 0,0-1,1 1,0-1,-1-6,2 5,1-1,0 1,0 0,1-1,0 1,1 0,0 0,1 0,3-8,1 1,0 1,1-1,2 2,-1-1,7-7,15-16,2 1,1 2,34-29,-42 44,0 1,1 1,1 2,17-9,121-52,-162 77,16-11,-12 5,-8 7,0 1,0 0,0 0,0 0,0-1,0 1,0 0,0 0,0 0,-1 0,1-1,0 1,0 0,0 0,0 0,0-1,0 1,0 0,0 0,-1 0,1 0,0 0,0-1,0 1,0 0,0 0,-1 0,1 0,0 0,0 0,0 0,0 0,-1 0,1 0,0 0,0 0,0 0,-1 0,1 0,0 0,0 0,0 0,-1 0,1 0,0 0,-4 0,0 0,0 1,1-1,-1 1,0 0,0 1,1-1,-1 0,1 1,-1 0,0 1,-8 3,-287 150,37-18,159-88,-52 25,-108 72,245-136,1 2,0 0,1 1,1 0,0 2,1 0,0 0,1 2,1-1,1 2,0-1,1 2,1-1,-1 7,5-12,0-1,-2 0,1 0,-9 11,11-19,0 0,0 0,-1-1,0 0,0 1,0-2,0 1,0-1,-1 1,0-2,0 1,0 0,-10 3,1-1,-1-1,-14 3,24-6,1 0,-1-1,1 1,-1-1,1 0,-1-1,1 1,-1-1,1 0,-1-1,1 1,0-1,-1-1,3 2,1-1,0 1,0-1,0 0,0 0,1 0,-1 0,0 0,1 0,-1 0,1-1,0 1,0 0,0-1,0 1,0-1,0 1,1-1,-1 0,1 1,0-1,0 0,-1 1,2-1,-1-1,1-6,0 0,1 0,0 0,1 0,0 0,1-2,9-19,1 2,1 0,2 0,0 2,2 0,1 1,14-14,42-38,53-43,-28 29,-18 19,3 4,3 5,66-35,-91 54,-57 40,-2 0,1 0,0-1,-1 0,0 0,0 0,-1-1,3-5,-7 7,-9 9,-22 20,21-17,-860 635,826-611,-71 49,-88 82,190-151,-26 25,37-34,0 0,0 1,0-1,0 1,1-1,-1 1,1-1,-1 1,1 0,0 0,0 0,-1 1,6 1,8-6,7-7,0 0,0-1,-1-1,13-9,-12 7,186-115,229-133,-183 129,6 12,4 11,4 12,160-30,-292 96,2 7,113-4,-224 24,-16 2,0 0,0 0,0 1,0 0,0 1,1-1,-1 2,0-1,1 1,-9-2,1 1,-1-1,1 0,-1 0,1 0,-1 1,0-1,1 0,-1 1,1-1,-1 0,1 1,-1-1,0 0,1 1,-1-1,0 1,0-1,1 1,-1-1,0 1,0-1,1 1,-1-1,0 1,0-1,0 1,0-1,0 1,0-1,0 1,0 0,0-1,0 1,0-1,0 1,0-1,-1 1,1-1,0 1,0-1,0 1,-1-1,1 1,0-1,-1 1,1-1,-19 22,-96 72,38-34,25-19,28-23,0 1,-10 12,23-16,11-14,0-1,0 0,0 0,0 1,0-1,0 0,0 0,0 1,0-1,0 0,0 0,0 1,0-1,0 0,0 0,0 1,0-1,0 0,0 0,1 0,-1 1,0-1,0 0,0 0,0 0,0 1,1-1,-1 0,0 0,0 0,0 0,1 0,-1 1,0-1,0 0,1 0,2 0,0 1,0-1,0 0,-1 0,1 0,0 0,0-1,0 1,3-2,117-30,-35 9,6 2,43 1,1 7,31 4,277 12,-341 0,9 7,-75-5,-1 2,1 1,-2 2,22 10,-52-17,0 0,0 1,0 0,-1 0,1 0,-1 1,0 0,0 1,-1-1,1 1,-1 0,1 3,-4-6,0 0,0-1,-1 1,1 0,-1 0,0 0,0 0,0 1,0-1,-1 0,1 0,-1 1,1-1,-1 0,0 0,-1 1,1-1,0 0,-1 1,0-1,0 0,0 0,0 0,0 0,0 0,-1 0,0 0,1 0,-1-1,-1 2,-19 19,0 0,-1-2,-1-1,-1-1,-5 2,-9 8,-78 59,-295 209,391-284,15-11,1 1,-1 1,1-1,0 1,0 0,0 0,0 1,1 0,5-3,8-3,35-11,-2-2,25-12,11-4,159-47,80-8,247-39,-262 60,-264 56,-19 5,-1-1,0-1,0-1,2-2,-65 12,-426 121,206-49,199-58,-108 29,-1-8,-19-6,184-32,-1 0,1 0,-1-1,-4-1,2-5,13-3,18-11,102-72,4 6,41-18,-120 77,13-9,0 3,3 3,0 3,1 2,60-14,-113 36,0 1,0 1,1-1,-1 1,0 1,1 0,-1 0,1 1,4 1,-5 0,1-1,-1-1,1 0,-1 0,1-1,-1 0,1 0,2-2,75-25,-65 20,146-54,249-86,-210 74,-181 62,-26 12,0 0,0 0,0 0,0 0,0 0,0 0,0 0,-1 0,1 0,0 0,0 0,0 0,0 0,0 0,0 0,0 0,0 0,0 0,-1 0,1 0,0 0,0 0,0-1,0 1,0 0,0 0,0 0,0 0,0 0,0 0,0 0,0 0,0 0,0 0,0 0,0-1,0 1,-1 0,1 0,0 0,0 0,0 0,0 0,0 0,0 0,0-1,0 1,1 0,-1 0,0 0,0 0,0 0,0 0,0 0,0 0,0 0,0 0,0-1,0 1,0 0,0 0,-17 0,-20 2,-126 12,-121-7,248-7,0 1,0 2,0 1,1 2,-19 7,52-11,15-5,31-5,-37 6,947-176,-929 172,-34 6,-45 9,-71 17,-1-5,-1-6,-1-5,0-7,1-5,-1-6,-93-20,-80-26,-2-15,295 67,-25-5,1-3,0 0,0-2,1-2,-16-9,41 18,0 0,0 0,0 0,0-1,-1-2,2 3,0-1,0 1,0 1,0-1,-1 1,-5-3,-26-11,0 2,-15-2,26 9,1 0,0-1,0-2,1-1,1 0,-14-12,7-1,2-2,1-1,-5-9,13 15,-1 1,0 0,-2 2,0 0,-1 2,-11-6,29 21,0 0,1 0,-1 0,1-1,0 0,0 0,0 0,-1-1,5 4,-1 0,0 0,1 0,-1 0,1-1,0 1,-1 0,1 0,0 0,0 0,-1 0,1 0,0-1,0 1,0 0,0 0,1 0,-1 0,0-1,0 1,1 0,-1 0,0 0,1 0,-1 0,1 0,0 0,-1 0,1 0,0 0,-1 0,1 1,0-1,0 0,0 0,0 1,0-1,0 0,0 1,0-1,0 1,0 0,0-1,15-7,0 1,1 0,0 1,0 1,0 1,0 1,7-1,3-1,156-24,2 8,53 6,-218 13,1 0,-1 0,0-2,5-3,-20 6,0 0,0 0,0-1,-1 0,1 0,-1 0,1-1,-1 1,0-1,0 0,0-1,0 1,0-1,-1 1,0-1,1 0,-1-1,-1 1,3-5,-4 7,0 1,-1-1,1 0,-1 0,1 0,-1 0,0 0,0 0,0 0,0 0,0 0,0 0,-1 0,1 0,-1 0,1 0,-1 0,1 0,-1 0,0 0,0 1,0-1,-1-1,-1 0,1 0,-1 1,0-1,0 1,1 0,-1 0,0 0,-1 0,1 1,-3-2,-11-3,0 1,-1 1,1 0,-14 0,24 3,-94-9,-1 4,-70 6,-201 27,312-22,1 3,0 3,-25 9,78-17,1-1,-1 1,0 0,1 0,0 0,0 1,0 0,-4 4,9-7,0 0,1-1,-1 1,0 0,0 0,1 0,-1-1,1 1,-1 0,1 0,-1 0,1 0,0 0,-1 0,1 0,0 0,0 0,-1 0,1 1,0-1,0 0,0 0,1 0,-1 1,1 0,0-1,0 1,0-1,0 1,0-1,1 1,-1-1,0 0,1 0,-1 0,0 0,1 0,0 0,-1 0,1 0,-1 0,1-1,0 1,9 3,0 0,0-1,0-1,0 1,1-2,-1 0,6 0,85-4,-50-1,272-10,730-15,-1359 34,1 12,1 15,-159 43,411-64,-1 2,-7 5,54-17,1 1,-1 0,0 0,1 0,-1 1,1 0,0 0,0 0,0 0,0 1,-2 2,5-5,1 1,-1-1,0 1,0-1,1 1,-1-1,1 1,-1 0,1-1,0 1,-1 0,1 0,0-1,0 1,0 0,0 0,1-1,-1 1,0 0,1-1,-1 1,1 0,0-1,-1 1,1-1,0 1,0-1,0 1,0-1,0 0,0 1,0-1,0 0,1 0,4 6,1 0,1-1,-1 0,1 0,0 0,0-1,0-1,1 1,0-2,0 1,22 7,1-2,9 1,-31-8,191 40,2-10,1-9,12-9,-201-13,7 1,0-2,0 0,19-4,-21-3,-20 7,0 0,1 0,-1 0,0-1,0 1,0 0,1 0,-1-1,0 1,0 0,0 0,1-1,-1 1,0 0,0 0,0-1,0 1,0 0,0-1,0 1,0 0,0-1,1 1,-1 0,0 0,-1-1,1 1,0 0,0-1,0 1,0 0,0-1,-1 0,-1-1,1 0,-1 1,1-1,-1 1,0-1,1 1,-1 0,0 0,0 0,0 0,0 0,0 0,-1 1,-33-13,-1 2,0 1,0 3,-1 1,-5 1,-191-6,199 10,14-1,-1 1,0 1,0 2,1 0,-1 1,1 1,-1 1,-7 4,-24 13,0-2,-39 7,92-26,0-1,-1 0,1 0,0 0,-1 1,1-1,0 0,-1 0,1 0,-1 0,1 0,-1 0,1 0,0 0,-1 0,1 0,-1 0,1 0,0 0,-1-1,1 1,0 0,-1 0,1 0,-1 0,1-1,0 1,-1 0,1 0,0-1,6-9,20-14,-25 23,55-42,-26 22,-1-2,-1-1,-1-1,4-8,-29 31,0 0,0 0,-1 0,1-1,-1 1,1 0,-1-1,0 1,0-1,0 1,0-1,0 0,-1 1,1-1,-1 0,1 1,-1-1,0-1,0 3,-1 0,1 0,0 0,-1 0,1 0,-1 0,1 0,-1 0,1 1,-1-1,0 0,1 0,-1 0,0 1,0-1,1 1,-1-1,0 0,-1 1,0-2,-1 1,0 0,0 0,1 1,-1-1,0 1,0-1,0 1,-3 0,-24 1,0 2,0 0,1 2,-6 3,-121 37,77-21,35-11,-52 14,83-24,1-1,-2 0,1-1,0-1,0 0,0 0,11-1,0 1,0 0,1-1,-1 1,0-1,0 1,1-1,-1 0,0 0,1 0,-1 0,1 0,0 0,-1 0,1-1,0 1,-1 0,1-1,0 1,0-1,0 1,0-1,0 0,1 1,-1-1,0 0,1 0,-1 0,1 1,0-1,-1 0,1 0,0-1,0-8,0-1,0 1,1-1,1 1,1-4,0-10,1-16,-3 16,2 1,0 0,2 0,0 0,1 1,3-4,-7 22,0 0,0-1,-1 1,1-1,-1 1,0-1,-1 1,1-1,-1 0,0 0,-1 1,1-1,-2-3,1 6,0 0,0 0,0 1,-1-1,1 0,-1 1,1 0,-1-1,0 1,0 0,0 0,0 0,0 0,-1 0,1 1,-1-1,1 1,-1-1,1 1,-1 0,0 0,1 0,-1 1,0-1,0 1,0-1,0 1,-11-1,-1 0,0 1,1 0,-1 1,0 1,1 1,-1 0,1 1,-37 12,-28 13,51-18,-72 32,-35 24,-36 16,166-80,-14 4,2 1,-1 2,1 0,-11 8,24-15,0 0,1 0,-1 0,1 1,0-1,0 1,0 0,0 0,1 0,-1 0,1 0,0 0,0 1,1-1,-1 1,1 0,0-1,0 1,0 0,1 0,0 0,0 1,0-5,0 1,0-1,0 0,0 1,0-1,0 1,0-1,1 0,-1 1,1-1,-1 1,1-1,0 0,-1 0,1 1,0-1,0 0,0 0,0 0,0 0,0 0,0 0,0 0,0 0,0-1,0 1,1 0,0-1,1 1,-1-1,1 1,0-1,-1 0,1 0,0 0,-1-1,1 1,-1 0,1-1,-1 0,3-1,9-3,-1-1,0-1,-1 0,12-9,5-5,-1 0,-1-2,-1-1,-1-2,-1 0,-1-2,-1 0,11-21,-29 42,0-1,0 1,-1-1,0 0,-1 1,1-1,-1-1,-1 1,0 0,0 0,0-1,-1-4,0 8,-1 0,0 1,0-1,0 0,0 1,-1-1,0 0,0 1,0 0,0 0,-1-1,1 1,-1 1,0-1,0 0,-1 1,1 0,-1-1,1 1,-1 1,0-1,-1 0,-11-6,-1 1,0 0,0 2,-1 0,0 1,0 0,0 2,0 0,0 1,-1 1,-12 2,8 0,0 1,0 1,1 1,0 1,0 1,0 1,0 1,1 2,-5 2,26-11,-22 10,2 1,-1 0,2 2,-12 10,26-19,0 0,0 0,1 0,0 0,0 1,0 0,0 0,1 0,0 0,0 1,0-1,1 1,0 0,1-1,-1 1,1 0,0 0,1 3,-1 9,1 1,1-1,1 0,1 0,1-1,2 10,-3-20,-1 1,2-1,-1 0,1 0,0 0,1-1,-1 0,1 0,1 0,-1 0,1-1,1 0,-1 0,1-1,1 1,5 2,1 0,0-1,0-1,1-1,0 0,0 0,0-2,1 0,-1-1,0 0,1-2,0 0,-1 0,1-2,-1 0,0-1,1 0,-1-1,0-1,0 1,-1-2,1 0,-2-1,1 0,-1-1,0 0,0-2,-1 1,0-2,-1 1,0-2,0 1,-2-2,1 1,-1-1,-1-1,2-4,-6 9,0-1,-1 1,0-1,0 0,-1 0,0 0,0-4,-2 11,0 0,1 0,-1 0,0 0,0 0,-1 0,1 0,-1 0,1 0,-1 0,0 0,0 0,0 1,-1-1,1 0,0 1,-1-1,0 1,1-1,-1 1,0 0,0 0,-1 0,1 0,0 0,-3-1,-5-1,0 0,-1 0,0 1,0 1,1 0,-1 0,0 1,-9 1,-16 0,1 2,-4 2,27-3,1 1,-1 1,0 0,1 1,0 0,0 0,0 1,0 1,1 0,0 1,0 0,1 0,-1 1,2 0,-1 1,-10 13,1 1,1 0,2 2,0 0,-9 21,-1-2,-19 27,43-71,1 1,-1 0,1 0,-1 0,0 0,1-1,0 1,-1 0,1 0,0 0,-1 0,1 0,0 0,0 0,0 0,-1 0,1 1,1-2,-1 0,0 0,0 1,1-1,-1 0,0 0,1 1,-1-1,0 0,1 0,-1 0,0 0,1 1,-1-1,0 0,1 0,-1 0,0 0,1 0,-1 0,0 0,1 0,-1 0,0 0,1 0,-1 0,0-1,1 1,-1 0,36-14,-35 13,45-22,-1-2,-1-2,-1-2,-1-2,27-28,-46 38,0-1,-2-2,-1 0,-1-1,-1-2,-1 0,-1 0,-1-1,-2-1,1-6,-8 19,0-1,-2 0,0 0,0 0,0-15,-5 54,1-1,1 1,1-1,0 1,2-1,1 0,0 0,1 0,6 11,3-1,1-2,2 0,1 0,1-2,1 0,1-2,1-1,1 0,1-2,17 11,4 0,2-1,1-3,2-2,0-2,43 13,-31-18,39 6,-3 0,-72-16,-17-6,-1 0,0-1,1 0,7 0,-16-2,1-1,-1 0,1 0,0 0,0 0,-1 0,1 0,-1 0,1 0,0-1,-1 1,1-1,0 1,-1-1,1 0,-1 0,1 1,-1-1,0 0,1 0,-1-1,0 1,0 0,0 0,0-1,0 1,0 0,0-1,0 1,-1-1,1 1,-1-1,0 1,0 0,0-1,0 1,0-1,0 1,0 0,0-1,0 1,0-1,-1 1,1 0,-1-1,1 1,-1 0,1-1,-1 1,0 0,0 0,0 0,1 0,-1 0,0 0,0 0,0 0,-1 0,-33-27,25 23,-1 0,0 0,0 1,0 1,0 0,0 1,-1 0,1 0,-5 1,-25 0,-38 3,57-1,131 36,-2-15,0-5,73 0,-107-10,-71-8,0 1,1 0,-1 1,0-1,0 0,0 1,0-1,1 1,-1 0,0-1,0 1,0 0,0 1,0-1,0 0,-1 0,1 1,0-1,-1 1,1 0,0 0,-2 0,1 1,-1-1,1 1,-1 0,0-1,0 1,0 0,0-1,0 1,-1-1,1 1,-1 0,0-1,1 1,-1-1,0 0,-1 1,1 0,-13 28,-1-1,-1-1,-18 24,-65 83,29-43,58-76,-9 12,0 1,2 1,1 1,-1 6,18-37,0 1,0 0,1-1,-1 1,0 0,1 0,-1 0,1 0,0 0,-1 0,1 0,0 0,0 0,0 0,0 0,1 0,-1 0,0-1,1 1,-1 0,1 1,1-2,-1 0,0 0,1 0,-1-1,0 1,1 0,-1-1,1 1,-1-1,1 0,-1 1,1-1,0 0,-1 0,1 0,-1 0,1 0,-1 0,1-1,0 1,-1 0,1-1,-1 1,1-1,-1 0,1 0,24-9,1-2,-1-1,-1-1,0-1,12-11,12-6,276-171,83-52,-393 244,-10 7,1 0,-1 0,0 1,1-1,0 2,0-1,0 0,0 1,0 1,0-1,1 1,-7 1,1 0,-1 0,1 0,-1 0,0 0,1 0,-1 1,1-1,-1 0,1 0,-1 0,0 1,1-1,-1 0,0 1,1-1,-1 0,0 1,1-1,-1 1,0-1,0 0,1 1,-1-1,0 1,0-1,0 1,1-1,-1 1,0-1,0 1,0-1,0 1,0-1,0 0,0 1,0-1,0 1,0-1,-1 1,1-1,-5 25,4-22,-32 91,-12 18,27-67,4-10,-2 0,-7 10,18-36,0 0,-1-1,0 1,-1-1,0-1,0 1,0-1,-1 0,0-1,-8 5,14-10,0 0,-1 0,1 0,0 0,-1 0,1 0,-1-1,1 0,-1 1,0-1,1 0,-1 0,1-1,-1 1,1 0,-1-1,1 0,-1 1,1-1,-1 0,1-1,-1 1,-7-5,1 0,0-1,0 0,-7-7,-14-12,14 15,-1 0,0 1,0 1,-1 0,0 2,0 0,-1 1,0 1,-15-2,31 7,0 0,0-1,0 1,0 1,0-1,0 0,0 1,0 0,0 0,0 0,0 0,0 0,0 0,1 1,-1-1,1 1,-3 2,1-1,1 1,0 0,-1 0,1 0,1 0,-1 0,1 1,-1-1,1 1,0 3,-4 9,2 1,0 0,2 0,-1 0,2 15,0-29,1 1,0-1,0 0,1 0,-1 1,1-1,0 0,0 0,0 0,0 0,1 0,0 0,0 0,0 0,-1-3,0 1,1-1,-1 0,1 1,-1-1,1 0,0 0,-1 0,1 0,0 0,0-1,-1 1,1 0,0-1,0 0,0 1,0-1,0 0,0 0,0 0,0 0,-1 0,1 0,0-1,0 1,0-1,0 1,0-1,-1 0,3-1,3-1,0-1,0 0,0-1,0 0,-1 0,0 0,0-1,0 0,4-6,45-64,-54 75,0-2,13-17,-1-1,5-15,-15 31,-1 0,1 0,-1 0,-1-1,1 1,-1-1,0 0,0 1,-1-1,1 0,-1 1,0-1,-1 0,0-1,1 5,0 1,-1-1,1 1,-1 0,0-1,1 1,-1 0,0-1,0 1,0 0,1 0,-1 0,0 0,-1 0,1 0,0 0,0 0,0 0,-1 0,1 1,0-1,-2 0,0 0,0 0,-1 1,1-1,-1 1,1-1,-1 1,0 0,1 1,-4 0,-6 1,0 1,0 1,1 1,-1 0,0 0,-52 28,1 3,-9 9,-122 90,102-69,59-43,19-14,0 1,0 1,1 0,1 1,-12 13,24-24,1 0,-1-1,0 1,0 0,1 0,-1 0,1 0,-1 0,1 0,-1 0,1 0,0 0,-1 0,1 0,0 0,0 1,0-1,-1 0,1 0,1 1,-1-1,0 0,1 0,-1-1,1 1,-1 0,1-1,-1 1,1 0,-1-1,1 1,0-1,-1 1,1-1,0 1,-1-1,1 1,0-1,0 0,0 1,0-1,6 2,1 0,-1-1,1 0,-1-1,4 1,-8-1,48 0,1-2,0-3,-1-2,1-2,-2-2,0-3,0-2,-1-2,-1-3,-1-1,10-10,-49 28,0-1,0-1,0 0,-1 0,0 0,0-1,-1 0,1-1,-2 1,1-1,-1-1,2-3,-4 6,-1 1,0-1,-1 0,1 0,-1 1,0-1,-1 0,1 0,-1 0,0 0,-1 0,1 0,-1 0,0 0,-1 0,1 1,-1-1,0 0,-1 1,1 0,-1-1,-10-17,0 2,-1 0,-1 1,-1 0,0 1,-6-3,-25-23,-43-30,58 51,-1 1,-1 2,0 1,-2 2,0 2,-1 1,0 2,-31-6,16 8,-1 3,1 2,-2 2,1 3,0 2,-15 4,48-2,1 2,-1 0,1 1,0 1,0 1,-17 9,18-7,-2-1,1-1,-1-1,0-1,-1-1,-5 1,-16 0,0 1,1 3,0 1,-19 10,26-9,8-3,1 1,0 1,1 1,-4 4,-8 5,-1-2,-1-1,0-2,-1-1,-10 0,-34 7,-85 10,159-31,-3 1,-1 0,0-1,1 0,-10-2,19 1,-1-1,1 1,-1-1,1 0,-1 0,1 0,0-1,-1 1,1-1,0 0,0 0,0 0,0 0,1-1,-1 1,0-1,1 0,-2-1,-1-2,0 0,0 1,-1 0,1 0,-1 1,-1-1,1 1,0 1,-1-1,-4-1,-17-5,0 0,-2 1,1 1,-12-5,7 4,0-2,1-2,0-1,-6-6,34 18,1 0,0-1,0 1,1-1,-1 0,1 0,-1-1,1 1,0-1,0 1,0-1,1 0,-1 0,1 0,-1-3,3 7,0-1,0 1,0-1,0 1,0-1,0 1,0-1,0 1,0-1,0 1,0 0,0-1,0 1,1-1,-1 1,0-1,0 1,1 0,-1-1,0 1,0 0,1-1,-1 1,0 0,1-1,-1 1,1 0,-1 0,0-1,1 1,-1 0,1 0,-1 0,0 0,1 0,-1-1,1 1,-1 0,1 0,-1 0,1 0,-1 0,0 0,1 1,-1-1,1 0,-1 0,1 0,-1 0,0 0,1 1,-1-1,30 7,-27-6,22 5,0-1,1-2,0 0,-1-1,1-2,0-1,0-1,2-2,49-9,0-5,-1-3,49-11,221-53,381-77,-282 95,2 20,169 16,337 70,-531-30,-128-7,-230 0,53 10,-90-4,-26-8,-1 0,0 0,0 0,0 0,1 0,-1 0,0 0,0 0,0 0,1 1,-1-1,0 0,0 0,0 0,0 0,1 0,-1 0,0 1,0-1,0 0,0 0,0 0,0 0,1 1,-1-1,0 0,0 0,0 1,0-1,0 0,0 0,0 0,0 1,0-1,0 0,0 0,0 0,0 1,0-1,0 0,0 0,0 1,0-1,0 0,0 0,-1 0,1 1,0-1,0 0,0 0,0 0,0 0,0 1,-1-1,1 0,0 0,0 0,0 0,0 0,-1 0,1 1,0-1,0 0,0 0,-1 0,1 0,0 0,0 0,0 0,-1 0,-17 5,-30 2,-1-3,-40-1,-17 0,-186 26,-201 50,453-69,-27 10,31-9,-28 5,63-16,1 0,-1 1,1-1,-1 0,1 0,-1 0,0 0,1 0,-1 1,1-1,-1 0,1-1,-1 1,0 0,1 0,-1 0,1 0,-1 0,1 0,-1-1,1 1,-1 0,1-1,-1 1,1 0,-1-1,1 1,-1 0,1-1,0 1,-1-1,1 0,0 0,0 0,0 0,0 0,0 0,1 0,-1 0,0 0,0 0,1 0,-1 1,1-1,-1 0,1 0,-1 0,1 0,27-33,-18 25,1 1,1 0,-1 1,1 0,0 0,13-3,81-26,-68 24,41-10,-33 10,25-11,-128 44,-221 91,-4-14,-4-12,-191 27,366-92,-98 5,195-25,-48 0,58-1,1-1,0 1,0-1,0 1,0-1,0 0,0 0,0 0,0-1,0 1,1-1,-1 1,0-1,1 0,-2-2,3 4,1-1,-1 0,1 0,-1 0,1 1,-1-1,1 0,0 0,-1 0,1 0,0 0,0 0,0 0,0 0,0 0,0 0,0 0,0 0,0 1,0-1,0 0,0 0,1 0,-1 0,0 0,1 0,-1 0,1 0,-1 1,1-1,-1 0,1 0,0 1,-1-1,26-24,-1 8,0 1,1 1,0 2,1 0,1 2,0 1,0 2,7-1,65-12,75-4,-114 17,43-5,139-21,-180 22,0-3,47-18,-55 16,1 3,50-6,4-1,17-9,114-22,-236 51,-1 1,0-1,0 1,1 0,-1 0,0 0,1 1,-1-1,2 1,-6 0,1-1,0 0,-1 1,1-1,0 0,-1 1,1-1,-1 1,1-1,-1 1,1-1,-1 1,1-1,-1 1,1 0,-1-1,0 1,1 0,-1-1,0 1,1 0,-1 1,0-1,0 1,0 0,0-1,0 1,0 0,0-1,-1 1,1 0,0-1,-1 1,1-1,-2 2,-10 22,-1-1,-1-1,-2 0,0-1,-1-1,-1 0,-22 28,3-1,3-6,2 2,2 1,-12 26,37-62,7-14,12-20,15-2,1 0,1 2,1 2,10-5,51-38,-91 64,0 0,1 1,-1-1,0-1,0 1,-1 0,1 0,0-1,0-1,-2 3,1 1,-1 0,0-1,0 1,0-1,0 1,0-1,0 1,0 0,0-1,0 1,0-1,0 1,0-1,0 1,0 0,0-1,0 1,0-1,0 1,-1 0,1-1,0 1,0 0,-1-1,-14-5,5 6,0 0,0 1,1 0,-1 1,1 0,-1 1,-1 0,-69 28,65-25,-4 2,0 1,0 1,-1 2,10-1,18-8,24-5,74-23,59-24,-6 1,-112 35,0-1,-2-3,0-2,12-8,-40 18,0-1,-1-1,-1 0,0-1,0-1,-1 0,-1-1,0-1,-1 0,0-1,-1 0,3-8,6-14,-2-1,-1 0,-2-1,0-6,-14 41,0 0,0 0,0 0,0 0,-1 0,0 0,0 0,0 0,-1 0,1 0,-1 0,0 0,-1 0,1 1,-1-1,0 0,0 1,-2-4,-2 0,1 0,-2 1,1 0,-1 0,0 0,0 1,0 0,-1 1,-5-3,-46-30,-2 3,-1 2,-1 3,-2 4,-52-15,105 38,0 0,0 1,0 0,0 1,0 0,-1 1,1 1,8-1,0 1,0-1,0 1,0 1,0-1,0 0,0 1,0 0,0 0,1 0,-1 1,1-1,0 1,-1 0,1 0,0 0,1 0,-1 0,0 1,1-1,0 1,0 0,-5 11,1 1,1-1,1 1,0 1,0-1,2 1,0-1,1 1,1-1,0 1,1 0,1 4,-2-19,0-1,0 1,0 0,0-1,1 1,-1-1,0 1,1-1,-1 1,1-1,0 1,-1-1,1 1,0-1,0 0,0 1,0-1,0 0,0 0,0 0,0 0,0 0,1 0,-1 0,0 0,1 0,-1-1,0 1,1-1,-1 1,1-1,-1 1,1-1,-1 0,1 0,-1 0,1 0,-1 0,1 0,-1 0,1 0,0-1,-1 1,0-1,1 1,-1-1,1 1,0-2,11-4,0 0,0-1,-1-1,0 0,2-2,-4 2,15-11,-1-2,0-1,-1-1,-2-1,0-1,-1 0,-2-2,16-29,-29 48,-1 0,1 0,-1-1,-1 0,1 0,-1 0,-1 0,0 0,1-6,-3 15,0-1,0 1,0 0,0-1,0 1,0 0,0 0,0-1,-1 1,1 0,0-1,0 1,0 0,0 0,0-1,0 1,-1 0,1 0,0-1,0 1,0 0,-1 0,1 0,0 0,0-1,0 1,-1 0,1 0,0 0,0 0,-1 0,1 0,0-1,-1 1,1 0,0 0,0 0,-1 0,1 0,0 0,0 0,-1 0,-15 8,-12 16,16-10,2 0,0 1,0 0,2 0,0 1,0 1,1-1,-3 14,0 5,2 0,0 1,-1 32,6-46,2 0,1 0,0 0,3 15,-2-29,0-2,1 1,0 0,0 0,0 0,1-1,3 6,-4-9,0 0,0 0,0 0,0-1,1 1,-1-1,1 1,-1-1,1 0,0 0,0 0,0 0,0-1,0 0,3 2,-2-2,0-1,0 1,0-1,0 1,0-1,1-1,-1 1,0 0,0-1,0 0,0 0,0 0,1-1,53-25,-32 14,10-4,-2-1,0-1,-2-3,6-5,-33 23,-1 0,0 0,0 0,0-1,-1 1,1-1,-1 0,0 0,-1-1,1 1,-1 0,0-2,4-13,0 0,1-18,2-7,-3 29,-5 13,1 0,-1-1,0 1,0-1,0 1,0-1,-1 1,1-1,-1 0,0 1,0-1,0 0,0 1,-1-1,0 4,0 1,-1-1,1 1,0-1,0 1,0 0,0-1,0 1,0 0,0 0,0 0,0 0,0 0,0 0,0 0,1 0,-1 1,-93 127,87-121,1 1,0 0,1 0,0 0,0 0,1 1,1 0,-1 0,1 0,1 0,0 0,0 1,1-1,0 1,1-1,0 1,1 7,-1-12,0 0,0 0,1 0,0 0,0-1,0 1,1 0,0-1,0 1,1 1,-1-4,0 0,0-1,0 0,0 1,0-1,1 0,-1 0,1 0,-1-1,1 1,0-1,-1 1,1-1,0 0,0 0,0 0,0-1,0 1,0-1,1 1,1-1,0 0,1 0,-1-1,1 0,-1 0,0 0,0 0,0-1,0 0,0 0,0 0,0-1,0 0,-1 0,1 0,-1-1,0 1,0-1,1-1,13-14,-1 0,-1-1,7-13,-17 25,2-3,9-13,0-1,0-4,-14 23,1 0,-1 0,-1-1,1 0,-1 1,0-1,-1 0,1 0,-1 0,-1 0,1-5,-1 12,0-1,0 1,0-1,0 1,0-1,0 1,0-1,0 1,0 0,0-1,0 1,0-1,0 1,-1-1,1 1,0-1,0 1,-1 0,1-1,0 1,0-1,-1 1,1 0,0-1,-1 1,1 0,0 0,-1-1,1 1,-1 0,1 0,0 0,-13 6,-12 24,24-29,-5 6,-36 58,39-61,0 1,1 0,0 0,0 1,0-1,0 0,1 0,0 1,0-1,0 1,1-1,0 3,0-7,0 0,0 0,0 0,0 0,0 1,1-1,-1 0,1 0,-1 0,1 0,-1 0,1 0,-1 0,1 0,0 0,0 0,-1-1,1 1,0 0,0 0,0-1,0 1,0 0,0-1,0 1,2 0,-1-1,1 1,0 0,-1-1,1 0,0 0,0 0,-1 0,1 0,0 0,1-1,26-6,0-2,-1-1,1-1,-2-1,2-3,49-20,623-241,-657 256,-1-2,4-5,-20 11,5 1,-1 2,2 1,-1 1,34-4,-26 4,244-50,-118 28,79-31,-225 58,-2-1,1-1,-1-2,0 1,-1-2,9-7,-19 12,1-1,-1-1,0 1,0-2,-1 1,0-1,-1 0,0 0,0-1,-1 0,0 0,0 0,-1-2,0 3,0 0,0 0,1 1,0-1,0 1,1 1,2-4,-1 3,-6 6,1 0,-1 0,0 0,1 0,-1 0,0 0,0 0,-1 0,1 0,0 0,-1-1,1 1,-1 0,1-1,-1 1,0 0,0-1,0 1,-1 0,1-1,0 1,-2-2,1 1,0 0,-1 0,1-1,-1 1,0 0,0 1,0-1,-1 0,1 1,0-1,-1 1,0 0,-8-7,-2 0,1 2,-1 0,0 0,0 1,-2 0,-26-10,0 2,-12-1,36 11,-1 0,0 2,0 1,0 0,0 1,-18 2,-41 11,-33 12,-13 2,121-26,1-1,0 1,-1-1,1 0,-1 1,1-1,-1 0,1 0,-1 0,1 0,-1-1,1 1,-1 0,1-1,0 1,-1-1,2 1,0-1,-1 1,1-1,0 1,1-1,-1 1,0-1,0 1,0-1,0 1,0-1,0 1,0-1,1 1,-1-1,0 1,0-1,1 1,-1 0,0-1,1 1,-1-1,0 1,1 0,-1-1,1 1,-1 0,0 0,1-1,41-29,-27 22,0 1,1 0,10-2,27-11,-5 0,1 2,12-1,-18 6,0-1,-2-2,14-9,-33 13,1-1,0 2,0 0,2 2,140-57,-54 20,-42 16,-38 16,0 1,1 2,4 0,16-1,0-2,-1-3,-1-2,19-11,-52 20,-1-1,1-1,-2 0,0-1,0-1,-2 0,12-15,-25 29,0-1,1 0,-1 0,1 1,-1-1,1 0,-1 0,1 1,-1-1,1 1,-1-1,1 1,0-1,-1 1,1-1,0 1,-1-1,1 1,0 0,0-1,-1 1,1 0,0 0,0 0,0-1,-1 1,1 0,0 0,0 0,0 0,-1 1,2-1,-1 1,1 1,-1 0,0 0,0 0,0 0,0-1,0 1,0 0,-1 1,1-1,-1 0,3 6,9 25,-1 0,-2 0,-1 1,-2 0,-1 1,-1 11,-3-41,2 67,-2 1,-5 23,3-94,1 1,0-1,-1 0,0 1,1-1,-1 0,0 0,0 0,0 0,0 0,-1 0,1 0,0 0,-1 0,0-1,1 1,-1-1,0 1,0-1,1 0,-1 1,0-1,0 0,0 0,-1-1,1 1,0 0,0-1,0 1,0-1,-1 0,1 1,0-1,-1-1,-11 2,1-2,0 0,0-1,0 0,-4-2,14 4,-42-11,20 4,1 2,-2 1,-3 0,21 4,0 0,-1 0,1 1,0 0,0 0,0 1,0 0,0 0,0 1,0 0,-5 4,-4 4,1 1,1 0,0 1,0 1,1 0,1 1,-1 3,-4 3,0-1,-1-1,-13 10,-44 25,-32 15,34-23,-51 43,-245 232,313-263,4 3,-14 22,-17 21,70-89,-1 0,-1-1,0-1,-1 0,0-1,0-1,-1-1,-18 7,-22 6,-1-2,-18 2,-224 52,156-43,1 7,-58 28,177-56,1 2,0 1,1 1,-3 3,-2 1,-1 0,-14 5,-40 12,-72 19,-25 11,175-64,0 0,0 0,0 1,0-1,1 1,-1 0,1 1,-1-1,1 1,0 0,0 0,0 1,2-1,0 0,0 0,1 0,-1 0,1 0,0 0,0 0,0 0,1 0,-1 1,1-1,0 0,0 1,1-1,-1 0,1 2,0 2,0-1,1 1,-1 0,2-1,-1 1,1-1,0 0,0 0,2 2,-3-5,1 0,0-1,0 1,0-1,1 1,-1-1,1 0,0 0,-1-1,1 1,0-1,1 0,-1 0,0 0,4 1,295 77,-146-45,0 7,69 33,-208-66,0 1,-1 1,0 0,-1 2,0 0,-1 0,0 2,8 9,45 42,-34-37,238 205,-237-202,95 82,-112-102,-18-12,1 0,-1 0,0 0,0 0,0 0,0 0,0 0,0 0,0 0,0 0,1 0,-1 0,0 0,0 0,0 0,0 0,0 0,0 0,0 0,0 0,1 0,-1 0,0 0,0 0,0 0,0 0,0 0,0-1,0 1,0 0,0 0,0 0,0 0,1 0,-1 0,0 0,0 0,0 0,0-1,0 1,0 0,0 0,0 0,0 0,0 0,0 0,0 0,0-1,0 1,0 0,0 0,0 0,0 0,0 0,0 0,0 0,-1 0,1-1,0 1,0 0,0 0,0 0,0 0,0 0,0 0,0 0,0 0,0 0,-21-31,-13-5,0 2,-2 1,-23-14,-122-83,179 129,-69-45,-1 5,-2 2,-45-15,69 30,2-3,1-2,1-2,-4-5,12 8,11 4,22 19,-1 0,0 0,0 0,0 1,0 0,6 4,0 0,-1-1,1 1,0 0,0 0,0 0,0 0,-1 0,1 0,0-1,0 1,0 0,0 0,-1 0,1 0,0 0,0 0,-1 0,1 0,0 0,0 0,0 0,-1 0,1 0,0 0,0 0,0 0,-1 0,1 0,0 1,0-1,0 0,0 0,-1 0,1 0,0 0,0 0,0 1,0-1,-1 0,1 0,0 0,0 0,0 1,0-1,1 13,9 12,0-12,1-1,0 0,0-1,1 0,1-1,0 0,13 7,1 1,29 24,2-4,2-2,2-3,0-2,51 15,-50-27,-21-6,30 13,-60-21,-1 1,1 0,-1 0,-1 1,0 1,0 0,0 0,2 4,-9-8,1 0,-1 0,0 1,0 0,0-1,0 1,-1 1,1 2,-2-8,-1 0,0 0,0 1,0-1,0 0,1 1,-1-1,0 0,0 1,0-1,0 0,0 1,0-1,0 0,0 1,0-1,0 0,0 1,0-1,0 0,0 1,0-1,0 0,0 1,0-1,0 0,-1 1,1-1,0 0,0 1,0-1,-1 0,1 0,0 1,0-1,-1 0,1 0,0 0,0 1,-1-1,1 0,0 0,-1 0,1 0,0 1,0-1,-1 0,1 0,0 0,-1 0,1 0,0 0,-1 0,1 0,0 0,-1 0,1 0,-1-1,-23-6,18 4,-12-3,-602-231,583 222,11 5,1 0,1-2,0-1,1 0,0-2,-9-9,62 37,85 62,35 21,109 39,39 4,-54-28,116 79,-357-188,24 13,-1 2,-1 0,10 11,-22-14,-12-9,-3-5,0-1,0 0,1 1,-1-1,0 0,0 0,0 0,0-1,1 1,-1 0,0-2,-104-86,35 28,-2 3,-17-6,0 10,-2 4,-24-6,-198-72,191 84,-2 6,-2 6,-126-16,184 40,-63 1,100 7,-1 1,1 3,0 0,0 2,-4 3,30-8,0 1,1 0,-1 0,0 1,1-1,0 1,-1 1,1-1,0 1,1 0,-1 0,1 1,-1-1,1 1,0 0,1 0,1 0,-1 0,1 0,0 0,0 1,1-1,0 1,-1-1,2 1,-1 0,1-1,-1 1,2 0,-1-1,0 1,2 4,-1-6,0 0,0 0,1 0,-1 0,1 0,0-1,0 1,0-1,1 1,-1-1,1 0,-1 0,1 0,0 0,0-1,1 1,-1-1,0 0,1 0,2 1,11 5,0 0,1-2,17 5,-16-5,38 15,-2 3,0 2,9 8,-1 0,64 24,24 4,-129-52,1-2,0 0,1-1,-1-1,1-2,22 2,-34-4,0 1,0 0,-1 0,1 2,-1-1,1 2,7 4,29 13,21 1,-47-17,1 1,-1 1,0 1,15 10,41 31,-18-11,3-2,18 6,-69-38,1-1,0-1,0-1,0 1,1-2,-1 0,1-1,4 0,24-2,-1-2,3-2,-11 1,-1 1,1 2,30 3,-20 3,0 2,-1 1,-1 3,6 3,-42-12,0 1,0-1,-1 1,1 1,0-1,-1 1,0-1,0 1,0 0,0 1,-1-1,1 1,-1 0,0 0,2 3,1-1,0 0,0 1,3 1,-2-4,0 0,0-1,0 0,0 0,7 2,27 15,1 9,2-3,15 6,-54-31,1 1,0-1,0 0,0 0,0-1,0 0,4 0,10-1</inkml:trace>
  <inkml:trace contextRef="#ctx0" brushRef="#br1" timeOffset="486314.912">12525 4282,'-11'-1,"1"0,-1-1,1 0,0-1,0 0,0-1,-7-3,-32-10,28 12</inkml:trace>
  <inkml:trace contextRef="#ctx0" brushRef="#br1" timeOffset="487575.032">13432 4814</inkml:trace>
  <inkml:trace contextRef="#ctx0" brushRef="#br1" timeOffset="534943.085">10756 3484,'-9'1,"0"0,0 0,0 1,0 0,0 1,0 0,-2 2,-21 6,-420 103,451-113,0-1,0 1,0-1,0 1,0-1,0 0,0 0,0 1,-1-1,1 0,0 0,0 0,0 0,0-1,0 1,0 0,-1 0,1-1,0 1,0-1,0 1,0-1,0 1,0-1,0 0,1 1,-2-1,3-1,-1 0,0 1,0-1,0 0,1 1,-1-1,1 1,-1-1,1 1,0-1,0 1,-1-1,1 1,0-1,0 1,0 0,1 0,-1-1,1 1,21-24,0 2,2 0,0 2,16-10,116-70,-57 43,-98 58,-1-1,1 0,-1 0,1 0,-1 1,0-2,1 1,-1 0,0 0,0 0,0 0,0-1,0 1,-6-3,-15 3,-126 10,-63 17,19-3,-393 18,565-43,34-5,74-19,83-13,-52 14,-60 11,79-19,3 7,2 6,-135 19,27-1,-36 2,0 0,0 0,0 0,0 0,0 0,1 1,-1-1,0 0,0 1,0-1,0 0,0 1,0 0,0-1,0 1,0 0,0-1,0 1,0 0,-1 0,1 0,0 0,0 0,0 0,-1 0,0 1,0-1,0 0,0 0,0 1,0-1,0 0,0 0,-1 0,1 1,0-1,-1 0,1 0,-1 0,1 0,-1 1,1-1,-1 0,0 0,0 0,1 0,-1-1,0 2,-25 22,24-23,-42 33,-2-1,-1-3,-1-3,-38 17,-17 0,-90 25,163-61,30-9,0 1,0 0,1 0,-1 0,0 0,0 0,0 0,0 0,0 0,0 0,0-1,0 1,0 0,0 0,0 0,0 0,0 0,0 0,0 0,0 0,0-1,0 1,0 0,0 0,0 0,-1 0,1 0,0 0,0 0,0 0,0 0,0 0,0-1,0 1,0 0,0 0,0 0,0 0,0 0,-1 0,1 0,0 0,0 0,0 0,0 0,0 0,0 0,0 0,0 0,0 0,-1 0,1 0,0 0,0 0,0 0,0 0,0 0,0 0,0 0,0 0,-1 0,1 0,0 0,0 0,0 0,0 0,0 1,0-1,0 0,0 0,9-8,14-7,9-2,0 1,1 2,-17 11,-15 3,-1 1,0-1,0 0,0 0,0 1,0-1,0 0,0 0,0 1,0-1,0 0,0 1,0-1,0 0,0 0,0 1,0-1,0 0,0 0,0 1,0-1,0 0,0 1,0-1,0 0,-1 0,1 0,0 1,0-1,0 0,0 0,-1 1,1-1,-26 28,-38 21,-2-2,-2-3,-28 11,40-23,30-16,-313 172,336-186,-7 3,0 0,0 0,0-1,-1 0,1-1,-1 0,-9 0,19-2,1-1,-1 0,1 0,-1 0,1 0,-1 1,0-1,1 0,-1 0,1 0,-1 0,1-1,-1 1,1 0,-1 0,0 0,1 0,-1-1,1 1,-1 0,1 0,-1-1,1 1,-1 0,1-1,0 1,-1-1,1 1,-1 0,1-1,0 1,-1-1,1 1,0-1,0 1,-1-1,1 0,0 1,0-1,0 1,0-1,0 1,-1-1,1 0,0 1,0-1,1 1,-1-1,0 0,0 1,0-1,0 1,0-1,1 1,-1-1,0 1,0-1,1 1,-1-1,0 1,1-1,-1 1,1-1,25-34,-25 34,62-62,2 3,3 2,33-18,-81 61,88-63,4 5,3 5,2 5,10 2,-126 61,5-3,1-1,-1 2,1-1,0 1,0 0,0 1,0 0,2 0,-8 0,-1 1,1 0,-1 0,0 0,1 0,-1 0,0 0,1 0,-1 0,1 0,-1 0,0 1,1-1,-1 0,0 0,1 0,-1 0,0 1,1-1,-1 0,0 0,1 0,-1 1,0-1,0 0,1 1,-1-1,0 0,0 1,0-1,1 0,-1 1,0-1,-5 13,-16 10,-38 27,-3-3,-20 9,-74 57,-199 154,352-265,1 0,-1 0,1 0,0 1,-1-1,1 0,1 1,-1 0,0-1,0 1,1 0,0 0,0 0,-1 0,1 2,1-4,0 0,0 1,0-1,0 0,0 0,0 0,0 0,0 0,0 1,1-1,-1 0,0 0,1 0,-1 0,1 0,-1 0,1 0,0 0,-1 0,1 0,0-1,0 1,0 0,-1 0,1-1,0 1,0 0,0-1,0 1,0-1,0 1,0-1,0 0,0 1,0-1,0 0,1 0,-1 0,0 0,0 0,0 0,0 0,1 0,9 0,0 0,0-1,0 0,0-1,0 0,-1-1,4-1,76-32,-50 19,102-43,348-129,-453 178,-2-2,1 2,1 1,-1 3,1 1,14 0,-48 6,-1 0,1 0,0 0,0 0,0 1,0-1,0 1,-1 0,1 0,0 0,-1 0,1 0,0 1,-1-1,1 1,-1 0,1 0,-2 0,0-1,0 1,0-1,0 1,0 0,-1-1,1 1,-1 0,1 0,-1-1,1 1,-1 0,0 0,0 0,0 0,0-1,0 1,0 0,0 0,-1 0,1-1,-1 1,1 0,-1 0,0-1,0 1,1 0,-2 0,-8 16,0-1,-2 0,0-1,0 0,-2-1,0 0,-44 53,52-60,-1 0,0-1,-1 0,1 0,-2-1,1 0,0-1,-1 0,-6 3,-29 18,43-25,0-1,1 1,-1-1,0 1,0-1,0 1,1 0,-1-1,0 1,1 0,-1 0,0-1,1 1,-1 0,1 0,-1 0,1 0,-1 0,1 0,0 0,0 0,-1 0,1 0,0 0,0 0,0 0,0 0,1 0,-1 0,1 0,0 0,-1 0,1 0,0-1,0 1,-1 0,1 0,0-1,0 1,0 0,0-1,0 1,0-1,0 1,0-1,0 0,8 3,-1 0,0-1,1 0,-1-1,5 0,-2 0,1-2,0 1,-1-1,1-1,0 0,-1-1,0 0,0-1,0-1,6-2,14-10,-1-1,24-20,-22 16,-10 10,0 1,0 1,1 1,0 1,1 1,0 1,11 0,5-3,-27 6,21-5,1-2,-1-1,1-2,-29 10,0 1,1-1,-1 1,1 0,-1 1,1 0,0 0,-1 0,1 1,0 0,0 0,0 1,-1-1,1 2,-1-1,1 1,-1 0,1 0,-1 1,0 0,0 0,0 1,0 0,-1 0,1 0,-1 0,0 1,0 0,2 4,8 8,-2-2,1 0,12 10,-21-20,1-1,0 0,0-1,0 1,0-1,0 0,1-1,-1 1,1-1,0-1,3 1,-6-1,0-1,0 1,0 0,0 0,-1 0,1 0,0 1,-1 0,1 0,1 0,-10 0,0 0,0-1,0 0,-1 0,1 0,-3-1,-9-1,1 0,-1-1,1-1,0-1,0 0,-7-4,-45-10,9 5,33 7,-1 0,0 2,0 1,-8 1,1 2,2 0,0 0,-4 3,26-1,-1 0,1 0,0 1,0 0,0 1,0 0,0 1,-3 2,-28 17,-8 5,0 2,2 2,-19 19,46-36,0-2,-2-1,0 0,0-2,-1 0,-10 2,-17 8,13-5,26-12,1 0,0 1,0 0,0 0,0 1,1 0,0 1,0 0,1 1,-2 2,1-2,0 0,-1-1,0 0,0 0,-1-1,0 0,0-1,0 0,-7 1,2 0,1 0,0 2,0 0,-7 6,10-8,1 1,-1-2,1 0,-1 0,-1-1,1 0,-8 0,4 0,-1 1,1 0,-14 7,-170 80,187-83,0 0,0 0,0 1,-1 3,4-4,1-1,-1 0,-1 0,0-1,0 0,0-1,-2 0,4-3,5-2,-1 1,1 0,0 0,0 0,0 0,0 1,0-1,35-18,-27 12,0-1,0 1,0-1,0 0,-1 0,0 0,0-1,0 1,0-1,-1 0,0 0,0-3,5-15,-2-1,0-14,1 5,6-71,-4 0,-4 0,-6-30,2 82,-1 45,2-24,-1 31,0 0,0 1,1-1,-1 1,0-1,0 0,0 1,1-1,-1 1,0-1,0 1,1-1,-1 1,0-1,1 1,-1-1,1 1,-1-1,1 1,-1 0,1-1,-1 1,1 0,-1-1,1 1,-1 0,1 0,-1-1,1 1,0 0,-1 0,1 0,-1 0,1 0,0 0,-1 0,1 0,-1 0,1 0,0 0,-1 1,15 4,-2 1,1 0,-1 1,0 1,0 0,-1 1,0 0,6 7,-17-15,0 0,0 0,1 0,-1 1,0-1,0 0,0 0,0 1,-1-1,1 1,0-1,0 1,-1-1,1 1,-1-1,1 1,-1 0,0-1,1 1,-1 0,0-1,0 1,0 0,-1 0,0 0,0 0,1 0,-1 0,0-1,-1 1,1 0,0-1,0 1,-1-1,1 1,-1-1,1 1,-1-1,1 0,-2 0,-8 6,-1-1,0 0,-1-1,1 0,-4-1,13-3,-176 47,203-49,28-8,522-81,78-16,-628 101,-3 0,-37 12,-303 92,-172 24,478-120,-6 2,0-1,0 0,-1-2,1 0,-1-1,-3-2,22 1,0 0,0 0,0 0,1 0,-1 0,0 0,0 0,1 0,-1 0,0 0,0-1,1 1,-1 0,0-1,0 1,1-1,-1 1,1-1,-1 1,0-1,1 1,-1-1,1 1,-1-1,1 0,-1 1,1-1,0 0,-1 0,1 1,0-1,-1 0,1 0,0 1,0-1,0 0,0-2,1 1,-1-1,1 1,0-1,0 1,0-1,0 1,1 0,-1 0,1-1,19-25,0 1,2 0,1 2,1 2,12-10,-2 2,-1-1,9-14,-39 39,-9 6,-17 10,19-8,-197 88,-89 44,276-127,-20 11,31-16,1 0,0-1,0 1,-1 0,1 0,0 0,0 0,0 0,0 1,0-1,0 0,0 0,0 1,0-1,1 0,-1 1,0 0,1-1,0-1,1 1,-1-1,0 1,0-1,1 0,-1 1,0-1,0 0,1 1,-1-1,0 0,1 1,-1-1,1 0,-1 0,0 1,1-1,-1 0,1 0,-1 0,0 1,1-1,-1 0,1 0,-1 0,1 0,-1 0,1 0,-1 0,1 0,-1 0,0 0,1-1,0 1,16 0,1-2,0 0,-1 0,2-2,13-2,166-30,208-33,-340 63,-64 5,-1 1,1 0,-1 0,1 0,0 0,-1 0,1 1,-1-1,1 0,-1 1,0-1,1 1,-1 0,1-1,-1 1,1 1,-2-2,1 1,-1-1,0 1,0-1,0 1,0-1,0 1,0-1,0 1,0-1,0 1,0-1,0 1,0-1,0 1,0-1,-1 0,1 1,0-1,0 1,0-1,-1 1,1-1,0 1,-1-1,1 0,0 1,-1-1,1 0,0 1,-1-1,-5 6,-1 0,1-1,-1 0,-7 4,-28 15,-1-2,-1-2,0-2,-2-2,0-1,0-3,-19 0,-1-2,-2-3,1-3,-1-3,-65-8,45-1,0-5,2-3,-41-14,115 26,1-1,0 1,1-2,-1 1,1-1,0-1,0 0,1-1,9 8,0 0,0-1,-1 1,1 0,0 0,0-1,0 1,0 0,-1 0,1-1,0 1,0 0,0 0,-1 0,1 0,0-1,0 1,-1 0,1 0,0 0,0 0,-1 0,1 0,0 0,-1 0,1 0,0 0,0 0,-1 0,1 0,0 0,0 0,-1 0,1 0,0 0,-1 0,1 0,0 0,0 0,-1 1,1-1,0 0,0 0,-1 0,1 1,0-1,0 0,0 0,0 0,-1 1,1-1,0 0,0 0,0 1,0-1,0 0,0 1,-1-1,1 0,0 0,0 1,0-1,0 0,0 1,0-1,0 0,0 0,0 1,4 22,-4-23,17 60,2 0,10 15,10 30,-30-78,-7-18,0 0,1 0,0 0,1 0,0-1,0 1,1-1,2 4,-7-12,1 0,-1 0,0 0,0 1,0-1,0 0,1 0,-1 0,0 0,0 0,0 1,1-1,-1 0,0 0,0 0,0 0,1 0,-1 0,0 0,0 0,1 0,-1 0,0 0,0 0,0 0,1 0,-1 0,0 0,0 0,1 0,-1 0,0 0,0-1,0 1,1 0,-1 0,0 0,0 0,5-11,0-15,-5 26,2-42,-2-1,-2 1,-2-1,-1 1,-2 0,-2 0,-2 1,-12-31,39 113,-1 1,-3 1,-1 0,0 8,28 100,-39-149,0 0,1 0,-1 1,1-1,0 0,0 0,0 0,-1-1,2 1,-1 0,0 0,0 0,0-1,1 1,-1-1,1 1,0-1,-1 0,1 1,0-1,-1 0,1 0,0 0,0-1,0 1,0 0,0-1,0 1,1-1,-1 0,1 0,0-1,-1 0,1 1,-1-1,1 0,-1 0,1-1,-1 1,1 0,-1-1,0 0,0 1,0-1,0 0,0 0,0 0,0-1,-1 1,1 0,-1-1,1 1,7-17,0 0,-2 0,0 0,-1-1,0 0,-2-1,0 1,-2-1,0 1,-1-1,-1 0,-2-14,2 33,0-1,0 1,0 0,0 0,-1 0,1 0,-1 0,0 0,1 0,-1 0,0 0,0 0,0 0,0 1,-1-1,1 0,0 1,-1-1,1 1,-1-1,1 1,-1 0,0 0,0-1,1 2,-1 0,0 0,1-1,-1 1,1 0,-1 0,1 1,-1-1,1 0,-1 0,1 1,-1-1,1 1,-1 0,1-1,0 1,-1 0,1 0,0 0,-1 0,1 0,0 0,0 0,0 0,0 0,0 1,0-1,0 0,1 1,-1-1,0 1,-11 19,2 1,0 0,1 0,2 1,0 0,-2 15,-6 41,0 25,8-36,6-64,-1-6,-3-13,-2-26,4-22,4 46,-2 0,0 0,-1 1,0-1,-4-8,6 24,0 1,0-1,0 0,0 0,0 0,0 0,-1 1,1-1,0 0,-1 0,1 0,-1 1,1-1,0 0,-1 1,0-1,1 0,-1 1,1-1,-1 1,0-1,1 1,-1-1,0 1,1-1,-1 1,0 0,0 0,0-1,1 1,-1 0,0 0,0 0,0 0,-1 0,1 1,0 0,0 0,0 0,0 0,1 0,-1 0,0 0,0 0,0 0,1 1,-1-1,1 0,-1 1,1-1,-1 0,1 1,0-1,0 0,-1 1,1-1,0 1,0 17,0 1,1-1,1 0,1 1,0-1,3 4,3 24,-3-3,2 0,3 0,1-1,1 0,17 32,-20-49,-2-1,0 2,-2-1,-1 1,-1 0,1 26,-3-35,1 22,-2-28,-1 0,1 0,1 0,0 0,1-1,0 1,1-1,0 1,5 8,94 178,-70-128,22 66,6 15,-42-110,-12-21,2-1,1 1,0-2,1 0,1 0,4 3,120 144,-126-155,-2 1,1 0,-1 0,-1 1,0 0,-1 1,0-1,-1 1,0 0,2 10,-3-7,1 1,1-1,0 0,1 0,1-1,0 0,1-1,1 0,8 9,-3-2,-1 0,0 0,-2 2,0-1,6 20,5 8,-16-41,-1-14,2-25,-4 11,6-2,1-1,0 2,2-1,0 2,1 0,13-14,-5 7,-2-1,14-26,9-30,9-17,20-28,-66 118,0 0,0 0,-2-1,1 1,-1-1,-1 0,0-1,0 1,1-10,-2 1,-1 0,-1-1,0 1,-1 0,-2-5,2 19,-1 0,0 0,0-1,0 1,-1 0,1 1,-1-1,-1 0,1 1,-1 0,-1-1,-48-53,47 53,1 2,-1 0,1-1,-1 2,0-1,0 1,0 0,0 0,-1 1,1 0,-4-1,-71-12,61 12,5 2,0-1,1-1,-1-1,1 0,0-1,0 0,1-1,-1-1,1 0,-5-5,-42-36,-50-51,64 56,13 11,19 18,-1 0,0 0,-13-7,18 13,1 0,0-1,0 0,-5-7,5 5,0 1,-1 0,0 1,-11-9,18 16,0 0,0 1,-1-1,1 0,0 1,0 0,-1 0,1 0,0 0,-1 1,1-1,-1 1,1 0,-1 0,1 0,-1 1,1-1,0 1,-1 0,1 0,-1 0,2 0,0 0,0 0,0 1,0-1,0 1,0-1,0 1,1-1,-1 1,0 0,1 0,0 0,-1 0,1 0,0 0,0 0,0 0,0 1,1-1,-1 0,0 1,1-1,0 0,-1 1,1-1,0 1,0-1,0 0,1 1,-1-1,0 1,2 1,-1 5,2 1,-1-1,1 1,0-1,1 0,0-1,3 6,2-2,0 0,1-1,0 1,1-2,0 0,1 0,0-1,3 2,1 0,0 2,-1 0,0 0,6 10,28 40,-31-37,1-1,2-1,0 0,1-2,2-1,28 13,-45-31,0 1,0 0,0 0,-1 0,0 1,0 1,0-1,0 1,-1 0,1 0,-2 0,1 1,-1 0,0 0,1 3,19 58,-20-53,0 0,2 0,0-1,0 0,1 0,9 12,33 42,-49-63,-8-8,-12-11,-32-36,-22-31,-2-1,-104-114,140 147,2-1,3-2,-7-16,29 53,13 14,0 1,-1 0,1 0,0 0,-1 0,1-1,0 1,-1 0,1 0,0 0,-1 0,1 0,0 0,-1 0,1 0,-1 0,1 0,0 0,-1 0,1 0,0 0,-1 0,1 1,0-1,-1 0,1 0,0 0,0 0,-1 1,0 1,0 0,0 0,0 0,0 0,0 0,0 0,0 0,1 1,0-1,-1 0,1 0,0 1,0-1,0 0,0 1,0-1,2 28,0-1,2 0,1 0,1 0,2 0,0-1,2-1,1 1,6 8,26 46,4-2,18 21,-3-5,5 19,-65-112,31 51,-32-52,1 0,-1 0,0 0,1-1,-1 1,1 0,0-1,0 1,-1-1,1 0,0 1,0-1,0 0,0 0,0 0,1-1,-1 1,0 0,0-1,1 0,-1 1,0-1,3 0,-4-1,0 1,0-1,0 1,0-1,0 1,0-1,-1 0,1 1,0-1,0 0,0 0,-1 0,1 0,0 0,-1 0,1 0,-1 0,1 0,-1 0,1 0,-1 0,1-1,4-29,-4 22,14-151,-7 0,-7-30,-2 173,1 12,-1 0,1-1,0 1,0 0,0 0,1-1,0 1,0 0,0 0,1 0,-1 0,3-5,-4 10,1 0,-1 0,1-1,-1 1,1 0,-1 0,1-1,-1 1,1 0,-1 0,1 0,-1 0,1 0,0 0,-1 0,1 0,-1 0,1 0,-1 0,1 0,-1 0,1 0,-1 1,1-1,-1 0,1 0,-1 1,1-1,-1 0,1 1,-1-1,1 0,-1 1,0-1,1 1,-1-1,0 1,1-1,-1 1,16 20,1 12,-1 1,-1 0,-2 1,8 35,14 35,-41-131,1 0,1 0,2 0,0-20,-3-143,5 179,-1-27,1 1,2 0,2-1,6-29,4-34,-14 99,0 0,1-1,-1 1,0 0,0 0,0 0,-1 0,1 0,0-1,0 1,-1 0,1 0,0 0,-1 0,1 0,-1 0,1 0,-1 0,0 0,1 0,-1 1,0-1,0 0,0 0,1 1,-1-1,0 0,0 1,0-1,0 1,0-1,0 1,0-1,0 1,0 0,0 0,0 0,-1-1,1 1,0 0,-9-1,1 1,0 0,-1 0,-7 1,3 1,3-2,4 0,-1 0,1 1,0-1,0 2,-1-1,-3 2,9-2,0 0,0 0,0 0,0 1,0-1,1 0,-1 1,0-1,1 1,-1-1,1 1,-1 0,1 0,0 0,0 0,0 0,0 0,0 0,0 0,0 0,1 1,-1-1,1 2,-1 2,0 0,0-1,1 1,0 0,0 0,1-1,-1 1,1 0,0-1,1 1,-1-1,1 1,0-1,1 0,-1 0,1 0,2 3,6 7,0-1,1 0,1-1,10 9,11 11,-32-31,7 5,-1 2,0-1,0 1,-1 0,0 1,-1 0,1 0,-2 0,0 1,0 0,2 8,13 39,-14-43,0 0,-1 1,-1-1,-1 1,0 0,0 5,-2 1,0 1,-2-1,0 0,-1 1,-6 20,5-31,0 0,-1 0,-1 0,0-1,0 1,-1-1,-1 0,1-1,-2 1,1-2,-3 3,-4 5,0 0,2 2,-5 8,9-13,0-2,0 1,-1-1,-1 0,1-1,-2 0,0-1,-5 4,-35 27,42-32,0 0,0-1,-1-1,-1 0,1 0,-1-1,0 0,-1-1,1 0,-10 1,-3 1,-1 0,2 2,-1 1,-1 0,1-2,1-1,-2-1,1 0,0-3,-12 1,-38 0,-12-5,43 1,24-1,-1-2,1 0,1-1,-1 0,-10-6,-44-9,54 16,1 1,-1 1,-3 1,6 1,0-2,0 0,0-1,-13-3,12 1,-1 1,0 1,-17 0,16 1,0 0,0-1,-4-2,16 1,-1 0,1 0,-1-1,1 0,0 0,0-1,1 1,-1-2,1 1,0-1,0 0,-3-4,-12-17,0-1,-6-14,15 23,-13-19,1-2,-4-13,22 40,0 0,1-1,1 1,0-1,1-1,0 1,1 0,1-1,0-6,0 11,1-10,1 1,0-1,2-5,-2 18,1 0,0 0,0 1,1-1,-1 1,1-1,1 1,-1 0,1 0,4-5,3-1,0 0,1 1,0 0,1 1,13-8,-16 11,15-13,-1-1,21-23,-18 17,24-19,-36 33,-2-1,1 0,-2-2,0 1,8-14,-4 5,1 1,7-6,107-100,-79 80,-47 44,0 1,1 0,-1 0,0 0,1 1,3-2,-11 14,-5 5,-64 81,25-26,-2-3,-11 9,45-58,1 0,1 1,1 1,1 0,0 0,1 1,-2 8,-9 35,-10 49,6-18,2-12,3 2,-2 42,19-107,0-1,1 0,1 1,1 3,-1-16,1 0,0 0,0 0,1 0,0 0,0 0,0 0,0 0,1-1,0 1,0-1,1 0,3 5,3 0,0 1,0-1,1 0,0-1,0-1,1 0,3 1,-6-4,1-1,0 0,-1-1,1 0,0 0,1-1,-1-1,0 0,0 0,4-1,10-1,-17 0,0 1,0 0,0 0,1 0,-1 1,0 0,0 0,0 1,0 0,-1 0,1 1,0 0,-1 0,31 18,1-1,0-2,14 3,15 7,-29-13,28 6,-36-12,0 1,-1 1,15 9,-38-16,-1-2,1 1,0-1,1 0,-1 0,0 0,0-1,1 0,-1 0,1-1,-1 0,1 0,-1-1,5 0,-6-1,0 1,0-1,0 0,0 0,-1 0,1-1,-1 0,1 0,-1 0,0 0,0-1,-1 0,1 1,-1-1,1-1,-1 1,0 0,1-5,52-100,10-19,-32 75,32-36,-24 33,6-16,-33 51,-10 15,-1 0,0-1,0 1,0-1,-1 0,0 0,1-3,-4 9,0-1,1 0,-1 0,0 0,0 0,0 1,0-1,0 0,-1 0,1 0,-1 1,1-1,-1 0,1 0,-1 1,0-1,0 1,0-1,0 1,0-1,0 1,0-1,0 1,-1 0,1 0,0-1,-1 1,1 0,-1 0,1 1,-1-1,-1 0,-5-3,0 0,-1 1,1 0,-1 0,0 1,1 1,-1-1,-7 1,-76 1,51 2,15-2,4 0,0 0,1 2,-22 4,36-5,0 1,0 0,1 1,-1 0,1 0,-1 0,1 1,0 0,0 0,0 1,1 0,-1 0,1 0,0 1,-8 10,1 0,1 0,-2 5,13-20,-1-1,1 1,0 0,-1-1,1 1,0 0,-1-1,1 1,0 0,0 0,-1-1,1 1,0 0,0 0,0 0,0-1,0 1,0 0,0 0,0 0,1-1,-1 1,0 0,0 0,1-1,-1 1,0 0,1-1,-1 1,1 0,-1-1,1 1,-1-1,1 1,24 11,-14-8,-11-4,1 0,-1 0,0 0,1 0,-1 1,1-1,-1 0,0 0,1 1,-1-1,0 0,0 1,1-1,-1 0,0 1,1-1,-1 0,0 1,0-1,0 1,0-1,1 0,-1 1,0-1,0 1,0-1,0 1,0-1,0 0,0 1,0-1,0 1,0-1,0 1,0-1,0 0,0 1,-1-1,1 1,0-1,0 0,0 1,-1-1,1 1,0-1,0 0,-1 1,1-1,0 0,-1 0,1 1,-21 18,17-15,2-2,-13 12,-1-1,-1 0,0-1,-1-1,-14 7,32-18,0 0,0 0,0 0,0 0,0 0,0 0,0 0,0 0,0 0,0 0,0 1,0-1,0 0,0 0,-1 0,1 0,0 0,0 0,0 0,0 0,0 0,0 0,0 0,0 0,0 0,0 0,0 0,-1 0,1 0,0 0,0 0,0 0,0 0,0 0,0 0,0 0,0-1,0 1,0 0,0 0,0 0,0 0,-1 0,1 0,0 0,0 0,0 0,0 0,0 0,0 0,0 0,0 0,0-1,0 1,0 0,0 0,0 0,0 0,0 0,0 0,0 0,0 0,0 0,0 0,0-1,0 1,0 0,0 0,0 0,5-9,8-8,38-36,-51 53,0 0,-1 0,1 0,0 0,0 0,-1 0,1 0,0 0,0 0,-1 0,1 0,0 0,0 0,-1 0,1 0,0-1,0 1,0 0,-1 0,1 0,0 0,0 0,0-1,-1 1,1 0,0 0,0 0,0-1,0 1,0 0,-1 0,1 0,0-1,0 1,0 0,0 0,0-1,0 1,0 0,0 0,0-1,0 1,0 0,0 0,0-1,0 1,0 0,0 0,0-1,0 1,0 0,0 0,1-1,-1 1,0 0,0 0,0 0,0-1,0 1,1 0,-1 0,0 0,0 0,0-1,0 1,1 0,-24 4,22-3,-25 6,-7 1,0 2,1 1,-7 4,20-9,19-6,0-1,0 1,0 0,0-1,0 1,0 0,0-1,0 1,0 0,0-1,0 1,0 0,0-1,0 1,0 0,1-1,-1 1,0 0,0-1,0 1,0 0,1-1,-1 1,0 0,0 0,0-1,1 1,-1 0,0 0,1-1,27-29,-26 28,3-3,31-31,10-14,-45 49,0 0,0 0,0 0,-1 0,1 0,0 0,-1 0,1-1,-1 1,1 0,-1 0,1-1,-1 1,0 0,0 0,0 0,0 1,0 0,0-1,0 1,0 0,0-1,-1 1,1 0,0-1,0 1,0 0,0 0,-1-1,1 1,0 0,0 0,-1-1,1 1,0 0,0 0,-1 0,1-1,0 1,-1 0,1 0,0 0,-1 0,1 0,0 0,-1 0,1 0,0 0,-3 0,1 0,0 0,-1 0,1 1,0-1,0 1,0-1,-1 1,1 0,0 0,0 0,0 0,0 0,0 1,-16 14,1 1,1 0,1 1,0 1,2 1,-5 7,-1 2,-1-1,-5 3,5-16,19-14,1-1,-1 0,0 0,1 1,-1-1,0 0,1 0,-1 0,1 0,-1 0,0 0,1 0,-1 0,0 0,1-1,-1 1,1 0,-1 0,0 0,1-1,-1 1,0-1,0 0,0-1,0 1,0-1,0 1,0-1,1 0,-1 0,0 1,1-1,-1 0,1 0,0 0,-1 0,1 0,0 0,0 1,0-1,1 0,-1 0,0 0,1 0,2-22,1 1,2 1,0-1,1 1,9-19,15-24,10-14,8-16,-43 78,-6 17,0 0,0 0,0-1,0 1,0 0,0 0,0-1,0 1,-1 0,1 0,0 0,0 0,0-1,0 1,0 0,0 0,0 0,0-1,-1 1,1 0,0 0,0 0,0 0,0 0,0-1,-1 1,1 0,0 0,0 0,0 0,-1 0,1 0,0 0,0 0,0 0,0 0,-1 0,1 0,0 0,-3 0,0 1,1 0,-1 0,0 0,1 0,-1 0,1 1,-1-1,-1 2,-189 139,117-83,-3-3,-20 7,70-50,20-16,10-13,10-10,0 1,2 0,0 1,2 1,2-2,86-109,-84 110,-9 11,0 0,0 1,2 0,-1 1,2 0,4-2,-16 12,0 0,0 0,1 0,-1 1,0-1,0 0,1 1,-1-1,0 1,1 0,-1-1,1 1,-1 0,1 0,-1 0,0 0,1 0,0 0,-1 0,-1 1,1-1,0 1,-1-1,1 1,-1-1,1 1,-1-1,1 1,-1-1,1 1,-1 0,0-1,1 1,-1 0,0-1,1 1,-1 0,0-1,0 1,0 0,0 0,1-1,-1 2,0 3,0-1,-1 1,1 0,-1 0,0 0,0-1,0 1,0-1,-3 5,-4 8,-1 0,0-1,-8 9,13-21,3-5,4-14,11-20,1 1,1 2,2 0,2 1,0 1,14-14,-30 38,1 0,-1 0,-1-1,1 1,-1-1,0 0,0 0,-1 0,0-1,0 1,-1 0,0-1,0 1,-1-1,1 1,-2-1,1 0,-1-1,0 5,0-1,0 1,0 0,0-1,-1 1,0 0,1 0,-1 0,-1 0,1 1,-1-1,1 1,-1-1,0 1,0 0,0 0,-1 0,1 1,-1-1,1 1,-1 0,0 0,0 0,0 0,0 1,0 0,0 0,0 0,-1 0,1 1,-1-1,-17-1,-1 1,1 0,-1 2,1 1,15-1,1 0,0 0,-1 0,1 1,0 0,0 0,0 1,1 0,-1 0,0 0,1 1,0-1,0 2,0-1,0 0,-1 3,0 0,1-1,0 2,0-1,1 1,-1 0,-1 4,5-9,1-1,-1 1,1 0,-1-1,1 1,0-1,-1 1,1 0,1-1,-1 1,0-1,1 1,-1-1,1 1,0-1,-1 1,1-1,1 1,-1-1,0 0,0 1,1-1,-1 0,1 0,2 3,-1-1,1 0,0 0,0 0,0 0,1-1,-1 1,1-1,0 0,0-1,1 2,-3-4,-1 1,0 0,1-1,-1 1,0-1,1 0,-1 0,1 0,-1 0,0 0,1 0,-1-1,0 1,1-1,-1 0,0 0,0 1,1-2,-1 1,0 0,0 0,0-1,0 1,0-1,-1 0,2-1,5-6,0 0,-1-1,0 0,-1 0,0-1,0 0,-1 0,-1 0,0-1,0 1,-1-1,-1 0,2-11,0-20,-2 0,-2 0,-2-16,0-10,1 16,3-148,0 159,2 1,3 0,8-34,-12 66,-1-1,0 1,-1-1,1 0,-2-3,0 9,0 0,-1 0,1 0,-1 0,0 0,0 1,0-1,-1 0,1 1,-1-1,0 1,0-1,0 1,-2-3,-18-21,3 3,0 0,2-2,0 0,2-1,0-3,-11-25,13 30,1-1,-6-22,17 43,0 0,0 0,1 0,-1 0,1 0,0 0,1 0,-1-1,1-23,-1 29,0-1,0 1,0 0,0-1,0 1,0 0,0-1,0 1,0 0,0 0,0-1,0 1,-1 0,1-1,0 1,0 0,0 0,0-1,0 1,-1 0,1 0,0-1,0 1,-1 0,1 0,0-1,0 1,-1 0,1 0,0 0,0 0,-1 0,1-1,0 1,-1 0,1 0,0 0,0 0,-1 0,-11 8,-6 20,13-16,1 2,0-1,2 0,-1 1,1-1,1 1,1 1,-2 6,0 0,-5 14,5-28,1 0,-1 0,1 1,0-1,1 1,0-1,0 0,1 1,-1-1,1 0,1 1,-1-1,2 0,-1 0,0 0,1 0,0-1,1 1,11 26,2-1,1-1,1 0,2-1,0-2,20 20,-31-38,-5-7,-1 1,0 0,-1 0,1 0,-1 0,0 1,0-1,0 1,0 0,-1 0,1 0,-1 0,-1 1,1-1,9 38,-2-10,-1 1,-1 0,-2 3,-5-36,1 0,-1 0,0 1,0-1,0 0,0 0,0 0,0 1,0-1,0 0,0 0,-1 0,1 1,0-1,-1 0,1 0,-1 1,0-2,1 0,-1 0,1-1,-1 1,1 0,-1 0,1-1,-1 1,1 0,-1-1,1 1,-1-1,1 1,0 0,-1-1,1 1,-1-1,1 1,0-1,0 1,-1-1,1 0,0 1,-21-43,6-3,-7-32,-7-20,26 84,-1-1,2 0,0-1,1 1,0 0,1 0,2-13,-1 12,-1-1,0 0,-1 1,-1-1,-3-14,-2 10,-1 0,-1 1,-1 0,-1 1,0 0,-7-7,-22-27,-2 2,-2 2,-17-11,42 34,17 23,0-1,0 1,0 0,-1 0,1 0,-1 0,0 0,0 1,0-1,3 3,-1 0,1 0,0 0,0 0,0 0,-1 0,1 1,0-1,0 0,-1 0,1 0,0 0,0 1,0-1,0 0,-1 0,1 1,0-1,0 0,0 0,0 1,0-1,0 0,0 0,0 1,0-1,-1 0,1 0,0 1,0-1,0 0,1 1,-1-1,0 0,0 0,0 1,0-1,0 0,0 0,0 1,0-1,0 0,1 0,-1 1,2 15,8 22,-3-14,-2-1,0 1,0 23,-4-34,1-1,-1 1,2-1,0 0,0 0,1 0,0-1,1 1,0-1,1 0,0 0,1-1,0 0,1 0,0-1,0 0,1 0,4 3,21 24,-2 1,-2 2,4 9,-23-31,-2 1,0 1,-1 0,-1 0,-1 1,0 0,-1 0,-2 0,0 1,0 8,1 67,-6 66,0-39,4-85,-2-35,-1-8,0-11,-3 0,1 0,-2 1,0 0,-1 0,0 0,-1 1,-1 0,0 0,-4-4,-3-6,2-1,-6-14,8 8,1 0,1-1,1 0,2-1,1 1,2-1,1 0,2-10,0 21,-1 0,-1 0,-1 0,0 1,-2-1,0 1,-2 0,0 0,-1 1,-1 0,-9-15,-65-74,44 48,3-1,2-2,1-6,32 68,0-1,0 1,0 0,0-1,0 1,0 0,0 0,-1 0,1 0,-1 0,0 1,0-1,1 0,-1 1,0-1,0 1,0 0,-1-1,1 1,0 0,0 1,-1-1,1 0,-1 0,1 2,0-1,0 1,-1-1,1 1,0 0,0 0,0 0,0 0,1 0,-1 0,0 0,0 1,1-1,-1 1,1-1,-1 1,1 0,-1-1,1 1,0 0,0 0,0 0,0 0,0 0,1 0,-2 2,-2 9,0 0,1 0,0 1,1-1,0 1,1-1,1 5,0 23,5 32,-4-59,2-1,0 1,0-1,1 0,1 0,0 0,0-1,1 1,2 0,14 23,2-1,8 8,18 25,-21-18,-25-37,-23-32,-9-10,-1 0,-20-13,44 36,-1-1,1 1,0-1,0 0,1 0,0-1,0 1,1-1,-2-4,-16-32,-7 4,-2 2,-1 1,-2 2,-1 1,-8-4,42 37,-31-35,26 29,0 0,0 1,-1-1,0 1,-2-2,8 8,-1 0,1-1,-1 1,1-1,-1 1,0 0,1-1,-1 1,1 0,-1-1,1 1,-1 0,0 0,1 0,-1 0,0-1,1 1,-1 0,0 0,1 0,-1 0,0 1,1-1,-1 0,1 0,-1 0,0 0,1 1,-1-1,1 0,-1 1,1-1,-1 0,1 1,-1-1,1 1,-1-1,1 1,-1-1,1 1,-1-1,1 1,0 0,0-1,-1 1,1-1,0 1,0 0,-1-1,1 1,0 0,0-1,0 1,0 0,0-1,0 1,0 0,0-1,-1 6,1 0,0 0,-1 0,2 0,-1 0,1 0,1 7,2 0,-1-1,2 1,-1-1,2 0,-1-1,2 1,-1-1,2-1,3 5,16 19,3-2,15 13,34 38,-59-60,1-1,1-1,1-1,1-1,9 6,-110-75,65 43,2 0,-1-1,1-1,0 0,0 0,1-1,1 0,-1-1,2 0,-4-6,-1 0,0 1,-1 0,-1 0,0 1,6 7,0 1,-1-1,0 2,0-1,-1 1,1 1,-1-1,0 2,-1-1,1 2,-4-1,1 1,-1 0,0-1,1 0,0-1,0-1,1 0,-1-1,1 0,1-1,-1 0,-5-7,-18-19,-11-16,23 24,-1 0,-1 2,-19-13,43 36,1 1,-1-1,0 1,0-1,1 1,-1-1,0 1,1-1,-1 1,0-1,1 0,-1 1,1-1,-1 0,1 0,0 1,-1-1,1 0,-1 0,1 0,12-2,26 13,-23-1,1 2,-1 0,-1 1,0 1,-1 0,0 1,9 13,-1-3,2 0,1-1,148 143,-136-129,91 86,-78-80,8 8,-1 3,-42-41,1 0,0-2,0 0,14 7,-2-1,-26-14,-7-1,-10-2,-5-4,1 0,0-2,1-1,-1 0,1-1,-4-4,-50-18,46 19,0-1,1-1,0-1,1-1,1-2,-2-2,-98-62,112 73,-1 1,0 0,-14-5,17 9,0-1,0-1,0 0,1-1,0 1,0-2,0 1,-1-3,-6-6,-2 0,1 1,-2 1,0 1,0 0,-1 2,0 0,-1 2,0 0,0 1,-1 2,0 0,0 1,-5 1,24 3,1-1,-1 1,0 0,0 0,0 0,1 1,-1-1,0 1,0-1,1 1,-1 0,-1 1,4-2,0 0,-1 1,1-1,0 0,-1 1,1-1,0 0,-1 1,1-1,0 1,0-1,-1 0,1 1,0-1,0 1,0-1,0 1,0-1,-1 1,1-1,0 0,0 1,0-1,0 1,0-1,0 1,1-1,-1 2,1 0,-1 0,1 0,0-1,0 1,0-1,0 1,0 0,0-1,0 0,1 1,5 5,0-1,0 0,1 0,0-1,8 5,-7-5,0 1,0 0,-1 0,8 8,-3 1,1-1,1 0,0-1,1-1,0 0,1-2,0 1,10 2,9 4,0 2,-1 1,-1 1,11 12,81 46,-112-70,0-1,0 0,0-1,14 4,-87-9,-19-12,2-4,-1-3,-49-20,114 32,-1-1,0 0,1-1,0-1,1 0,-1 0,2-1,-1-1,-5-6,0 1,-1 0,-18-11,29 22,-1 0,0 0,-1 1,1 0,0 0,-1 1,1 0,-1 0,0 1,-3-1,-15-1,-1-2,1 0,-11-6,-20-4,-18-9,61 18,-1 0,0 1,0 1,-1 1,1 0,-1 1,-5 0,16 3,1 0,-1 0,0 0,1 0,-1 1,1 0,0 0,-1 0,1 1,0-1,0 1,0 0,1 0,-1 0,1 1,-1-1,-1 5,3-7,1 1,-1 0,1 0,0 0,0 0,0 0,0 0,0 0,0 0,0 0,1 1,-1-1,1 0,-1 1,1-1,0 0,0 1,0-1,0 0,1 1,-1-1,0 0,1 0,0 1,-1-1,1 0,0 0,0 0,0 0,0 0,1 0,-1 0,1 0,-1-1,1 1,-1 0,1-1,1 1,14 11,0-1,1-1,0-1,1-1,0-1,13 4,21 5,49 9,4-7,28-3,-19-2,-96-8,-30 0,-33 1,-403-2,398-6,55-1,0 0,0 0,0-1,0 1,0-1,0-1,-1 1,1-1,-1 0,0 0,4-5,15-10,-14 12,39-25,-46 30,1 0,0 1,0-1,-1 1,1 0,0 0,0 0,0 0,0 1,0-1,4 1,-7 0,-1 0,1 0,-1 0,1 0,-1 0,1 1,-1-1,1 0,-1 0,1 0,-1 0,1 1,-1-1,0 0,1 0,-1 1,1-1,-1 0,0 1,1-1,-1 1,0-1,1 0,-1 1,0-1,1 1,-1-1,0 1,0-1,0 1,0-1,-5 17,2-13,0 1,0-1,-1 0,1 0,-1-1,-1 2,-16 8,1-2,-1 0,-1-1,0-1,0-1,-14 2,5-1,1 2,-26 13,54-23,-1 0,1 1,0-1,0 1,0-1,-1 1,1 0,1 0,-1 0,0 0,0 0,1 0,-2 3,3-4,-1 0,1 0,0 0,0 0,0 1,-1-1,1 0,1 0,-1 0,0 0,0 0,0 1,0-1,1 0,-1 0,1 0,-1 0,1 0,-1 0,1 0,-1 0,1 0,0 0,-1-1,1 1,0 0,0 0,0-1,0 1,0 0,0-1,-1 1,2 0,8 5,0-1,0 0,0 0,1-1,-1-1,1 0,0 0,0-1,0 0,34 3,29 0,-48-4,116 5,0-7,1-6,139-26,-254 28,-1-1,24-10,-44 14,0-1,0 0,0-1,0 1,-1-1,0-1,0 1,0-1,0 0,-1-1,1 1,3-7,-8 11,0 0,0-1,0 1,0-1,-1 1,1-1,0 1,-1-1,1 1,-1-1,0 1,1-1,-1 0,0 1,0-1,0 0,0 1,0-1,0 0,0 1,-1-1,1 0,-1 0,1 2,-1-1,0 0,0 0,1 1,-1-1,0 1,0-1,0 1,0-1,0 1,1-1,-1 1,0 0,0-1,0 1,0 0,0 0,0 0,0 0,0 0,0 0,0 0,0 0,0 0,0 1,0-1,0 0,0 1,0-1,0 1,0-1,1 1,-1-1,0 1,0-1,0 2,-50 34,44-30,-1 0,0 0,0 0,-1-1,1 0,-1-1,0 0,0-1,-4 1,-23 2,0-2,0-1,0-2,-1-2,-3-2,-36 1,55 2,-49-1,-35-7,81 5,0-1,0-1,1-2,0 0,0-2,-6-3,19 7,-1 1,0 1,0 0,0 0,0 2,-1-1,-6 1,-83 3,42 0,-58-3,15-1,-9 6,80 0,1 0,1 3,-1 0,-12 6,-113 48,124-47,6-4,-46 20,-34 7,84-28,22-10,-1 1,0 0,1 0,-1 0,0 0,0 1,1-1,-1 0,0 0,1 0,-1 0,0 0,0 0,1 0,-1 0,0 1,0-1,1 0,-1 0,0 0,0 1,0-1,1 0,-1 0,0 1,0-1,0 0,0 0,1 1,-1-1,0 0,0 0,0 1,0-1,0 0,0 1,0-1,0 0,0 1,0-1,0 0,0 0,0 1,0-1,0 0,0 1,0-1,-1 0,1 0,0 1,0-1,0 0,0 0,0 1,-1-1,1 0,0 0,0 1,0-1,-1 0,1 0,0 0,0 0,-1 0,1 1,0-1,0 0,-1 0,8 2,1-1,0 1,-1-2,1 1,-1-1,1 0,0-1,-1 0,1 0,7-2,11-4,-1-2,14-5,-32 11,18-8,1 1,1 1,-1 1,2 2,20-2,61 1,1 5,46 7,-126 2,-30-7,0 0,0 0,0 0,0 0,0 0,0 0,0 0,0 0,0 0,-1 0,1 0,0 0,0 0,0 0,0 0,0 0,0 0,0 0,0 0,0 0,0 0,0 0,0 0,0 0,0 0,0 0,0 0,0 1,0-1,0 0,0 0,0 0,0 0,0 0,0 0,0 0,0 0,0 0,0 0,0 0,0 0,0 0,0 1,0-1,0 0,0 0,0 0,0 0,0 0,0 0,0 0,0 0,0 0,0 0,0 0,0 0,-18 0,-208-28,129 13,-1 5,-6 4,89 5,0 1,0 1,0 0,0 1,0 1,1 0,-1 1,1 1,0 0,-2 1,-4 2,0 0,-1-2,0-1,0-1,0 0,-10-1,-1 1,-852 93,839-94,30-5,22-3,28-8,-30 12,36-13,-17 5,1 1,-1 1,1 2,23-3,57-2,-36 2,-1 3,9 3,-75 2,-1 0,1 0,0 0,0 0,0 0,0 0,0 1,0-1,0 1,0-1,0 1,0 0,-1 0,1-1,0 1,0 1,-1-1,1 0,-1 0,1 1,-1-1,0 1,1-1,-1 1,0-1,0 1,0 0,0 0,0-1,0 1,-1 0,1 0,-1 0,1 0,-1 0,1 0,-1 0,0 0,0 1,-1 7,0-1,-1 1,0 0,0-1,-1 0,0 0,0 0,-2 1,-26 57,-3-1,-3-2,-3-2,-2-1,-3-3,-24 24,64-77,-4 7,-1-1,0 0,0-1,-1 0,-1-1,0 0,0-1,0 0,-1-1,11-6,1 0,-1-1,1 1,-1-1,0 1,1-1,-1 1,1-1,-1 0,0 0,1 0,-1 0,0 0,1-1,-1 1,0 0,1-1,-1 1,1-1,-1 0,0 1,1-1,0 0,-1 0,1 0,0 0,-1 0,1 0,0-1,0 1,0 0,0-1,0 1,0-1,0 1,0-1,1 1,-1-1,0 1,1-1,0 0,-1 0,1 1,0-2,-2-8,0 1,1-1,1 1,0-1,0 0,2-8,3-15,1-1,2 1,1 1,2 0,1 0,1 1,2 0,1 1,1 1,10-10,11-13,3 1,2 2,2 3,2 1,2 3,-43 38,-2 0,1 2,-1-1,1 0,-1 1,1 0,0 0,0 0,3 0,-8 3,0 0,0 0,1 0,-1-1,0 1,1 0,-1 0,0 0,1 0,-1 0,0 0,1 0,-1 0,0 0,0 0,1 0,-1 0,0 0,1 0,-1 1,0-1,1 0,-1 0,0 0,0 0,1 0,-1 1,0-1,0 0,1 0,-1 1,0-1,0 0,0 0,0 1,1-1,-1 0,0 0,0 1,-2 15,-11 16,-13 12,-1-1,-2-1,-2-1,-31 30,-153 141,133-135,-3 4,-3-3,-4-4,-3-5,-53 28,146-96,-5 3,0 0,0 0,0-1,-1 0,1 0,-1 0,1-1,-3 0,10-2,0 0,-1 0,1 0,0 0,-1 0,1 0,-1 0,1 0,0 0,-1 0,1 0,-1 0,1 0,0 0,-1 0,1-1,0 1,-1 0,1 0,0 0,-1-1,1 1,0 0,-1 0,1-1,0 1,-1 0,1-1,0 1,0 0,0-1,-1 1,1 0,0-1,0 1,0-1,0 1,4-19,18-17,123-141,-87 110,-21 21,-19 22,1 1,1 1,1 0,0 2,2 1,0 0,2 1,-24 17,0 0,1 0,-1 1,1-1,-1 0,1 0,0 1,-1-1,1 1,0-1,-1 1,1 0,0 0,-1 0,1 0,0 0,0 0,-1 0,1 1,0-1,1 1,-3-1,0 1,1-1,-1 0,1 1,-1-1,0 1,1-1,-1 1,0-1,1 1,-1-1,0 1,0-1,0 1,1-1,-1 1,0-1,0 1,0 0,0-1,0 1,0-1,0 1,-8 23,1-15,-1 1,0-1,0 0,-1 0,0-1,0 0,-1-1,-10 6,-28 24,22-10,2 1,1 1,1 1,1 2,-13 27,26-47,5-4,-1 0,1-1,0 1,0 0,1 1,0-1,1 0,-1 1,2-1,-1 2,0 23,2-1,2 4,0 23,-2-9,1-29,-1 1,-2 0,0 0,-1-1,-2 10,3-27,0 0,0 0,-1 0,1 0,-1 0,0-1,1 1,-2-1,1 1,0-1,-1 0,1 0,-1 0,0 0,0-1,0 1,0-1,0 0,-1 0,1 0,-1 0,1 0,-1-1,0 0,1 1,-1-2,0 1,0 0,0-1,-3 0,0 0,0 0,0-1,0 0,0 0,0-1,0 0,0-1,0 1,1-1,-1 0,1-1,0 0,0 0,0 0,1-1,-3-2,2 0,0 0,0-1,1 0,0 0,1 0,0 0,0-1,0 1,1-1,0 0,1 0,0-1,1 1,-1 0,2-1,-1 1,1 0,1-1,0 1,0-1,0 1,1 0,2-6,-1 7,1 1,-1-1,1 1,0 0,0 0,1 1,0-1,0 1,1 0,4-3,-3 3,-1-1,0 0,-1 0,1 0,-1 0,-1-1,1 0,-1 0,0 0,3-36,-6 38,0-1,0 1,0-1,0 1,3-7,-4 13,1-1,-1 0,0 1,0-1,0 1,1-1,-1 1,0-1,0 1,1-1,-1 1,1-1,-1 1,0-1,1 1,-1-1,1 1,-1 0,1-1,-1 1,1 0,-1 0,1-1,-1 1,1 0,-1 0,1 0,0 0,-1-1,1 1,-1 0,1 0,-1 0,1 0,0 1,-1-1,1 0,-1 0,1 0,-1 0,1 1,-1-1,1 0,0 0,-1 1,0-1,1 0,-1 1,1-1,-1 1,1-1,-1 1,0-1,1 1,-1-1,1 1,19 31,-20-32,8 17,-1 1,-1-1,0 1,-1 0,-1 1,-1-1,0 1,-1 9,0 38,-5 53,1-36,2-60,1-1,1 0,1 0,1 0,1 0,0 0,4 5,-2-6,-4-9,1 0,0 0,1-1,0 0,5 9,-7-17,-1 0,1 0,-1 0,1 0,0 0,0 0,0-1,1 0,-1 1,0-1,1-1,-1 1,1 0,0-1,0 0,-1 0,1 0,0 0,3 0,-5-1,0 0,-1 1,1-1,-1 0,1 0,0 0,-1 0,1 0,-1-1,1 1,0 0,-1-1,1 0,-1 1,1-1,-1 0,1 1,-1-1,0 0,1 0,-1 0,0 0,0-1,0 1,0 0,0 0,0-1,0 1,0-1,0 1,0-1,-1 1,1-1,-1 1,1-1,-1 0,0 1,1-1,-1 0,0 1,0-1,0 0,0 0,-1-5,1 0,-1 0,0 0,0 0,-1 1,0-1,0 0,-1 1,-2-6,-1 3,-1-1,0 1,0 1,0 0,-1 0,0 0,-1 1,-5-4,1 1,1-1,0 0,-9-11,9 6,-1 0,-1 1,0 1,0 0,-2 1,0 1,0 0,-1 1,0 1,-14-5,4 4,0 2,-1 2,0 0,-4 1,26 9,11 5,19 19,-8-11,-7-3,-1 1,0 0,-1 1,-1-1,0 1,3 11,-4-8,2-2,-1 1,2-1,0 0,5 6,-5-12,0 0,1 0,1-1,-1 0,1-1,1 0,-1 0,6 2,-7-3,0 0,-1 1,0 0,-1 1,0 0,0 0,1 3,0 0,0-1,0-1,1 0,1 0,3 2,6 2,1-1,0-1,6 1,-1 1,-1 0,3 3,-18-10,1-1,0 0,0-1,1 0,-1 0,1-1,0-1,0 0,1-1,-1 0,0-1,1 0,-1 0,1-2,-1 1,-4 0,38 0,-1-2,1-3,-1-1,36-10,-20 0,29-4,-64 17,1 0,-1 1,1 2,-1 1,2 1,44 8,48 16,-59-12,1-2,38 1,-93-12,0-1,0 0,0 0,0-1,0 0,0 0,0 0,4-2,-8 2,-1 1,1-1,0 0,-1 0,1 0,0 0,-1-1,0 1,1 0,-1-1,0 1,1-1,-1 1,0-1,0 0,0 0,-1 1,1-1,0 0,-1 0,1 0,-1 0,1 0,-1 1,0-1,0 0,0-1,1-15,-2 1,0 0,-1 0,-1 0,0 1,-6-16,-4-6,-1 2,-9-16,15 32,0 1,1-2,1 1,0-1,2 0,-2-20,5 31,0 0,1-1,0 1,0 0,1-1,1 1,-1 0,2 0,-1 0,2 0,-1 1,1-1,0 1,1 0,2-3,16-30,-18 32,0 1,1-1,0 1,0 0,-3 6,-1 0,1 0,0 0,0 1,0 0,0-1,0 1,1 0,-1 0,1 1,-1-1,1 1,0 0,9-2,-1 1,1 0,-1 1,10 0,-35-1,-1-1,1-1,1 0,-1-1,1 0,-1-1,1-1,-3-3,-11-6,2-2,0-1,-5-6,16 11,2 0,0-1,1 0,0-1,1 0,1-1,0 1,-3-14,-5-6,9 21,-4-13,-2 1,0 1,-2 0,-1 1,-6-5,-57-80,78 109,1 1,0-1,0 1,-1 0,1-1,-1 1,1 0,0-1,-1 1,1 0,-1-1,1 1,-1 0,1 0,-1-1,1 1,-1 0,1 0,-1 0,1 0,-1 0,1 0,-1 0,1 0,-1 0,1 0,-1 0,1 0,-1 0,1 1,-13 12,-6 29,18-37,-7 18,-40 111,4 11,32-99,2 1,2 1,2-1,3 1,0 9,3-29,-1 0,-1-1,-5 22,5-42,1 1,-1 0,0-1,-1 0,0 1,0-1,0 0,-1 0,0-1,0 1,0-1,-1 0,0 0,0-1,-3 3,7-8,1 1,-1 0,0-1,0 1,1-1,-1 1,0-1,0 1,0-1,0 0,0 1,1-1,-1 0,0 0,0 0,0 0,0 1,0-1,0-1,0 1,0 0,0 0,0 0,1 0,-1-1,0 1,0 0,0-1,0 1,0-2,0 1,-1 0,1-1,0 1,0-1,0 0,0 1,0-1,0 0,1 1,-1-1,0 0,1 0,-1 0,-1-9,0 0,1-1,0 1,1-8,3-27,2 0,2 0,2 1,9-23,4-26,-14 67,-6 22,0-1,0 1,-1 0,0-1,0 1,0-1,0 1,-1-6,-5 13,-52 62,-33 50,10-13,-234 258,304-349,8-7,0 0,0-1,0 1,0-1,-1 0,1 0,-1 0,1 0,-1 0,0 0,1-1,-1 1,0-1,0 0,-2 1,5-3,-1 1,1 0,0 0,-1 0,1-1,0 1,0 0,-1 0,1-1,0 1,0 0,-1-1,1 1,0 0,0-1,0 1,-1 0,1-1,0 1,0-1,0 1,0 0,0-1,0 1,0-1,0 1,0 0,0-1,0 1,0 0,0-1,0 1,0-1,0 1,1-1,1-15,1 1,1-1,1 0,0 1,4-8,7-21,59-211,25-72,-96 317,-4 5,1 1,1 0,-1 0,1 0,-1 0,1 1,0-1,0 0,1 1,-1-1,1 1,0 0,0 0,0 0,1 0,-4 2,1 1,0 0,-1 0,1 0,0 0,-1 0,1 1,0-1,-1 0,1 0,0 0,-1 1,1-1,0 0,-1 0,1 1,-1-1,1 1,-1-1,1 1,-1-1,1 1,-1-1,1 1,-1-1,1 1,-1-1,0 1,1 0,-1-1,0 1,0 0,1-1,8 28,-8-26,7 33,-1 0,-1 1,-2 0,-1 13,-2 147,-2-170,1-21,0-11,-1-28,1-50,8 5,-4 58,-2 1,0-1,-1 0,-2-18,1 39,0-1,0 0,0 1,0-1,0 1,0-1,0 1,0-1,0 1,0-1,0 1,-1-1,1 1,0-1,0 1,-1-1,1 1,0 0,0-1,-1 1,1-1,-1 1,1 0,0-1,-1 1,1 0,-1 0,1-1,0 1,-1 0,1 0,-1-1,-14 10,-12 28,24-33,-16 29,-13 19,29-48,0 0,0 0,0-1,0 0,-1 1,1-1,-1 0,0-1,1 1,-5 1,7-4,-1 1,1-1,-1 1,1-1,-1 0,1 0,-1 0,1 0,-1 0,0 0,1 0,-1 0,1-1,-1 1,1 0,-1-1,1 0,-1 1,1-1,-1 0,1 0,0 0,-1 0,1 0,0 0,0 0,0 0,0 0,0-1,0 1,0 0,0-1,0 1,1-1,-1 1,0-2,-4-9,1 0,0 0,0-1,-1-8,1 4,-8-34,-12-42,21 84,-1-1,1 2,-1-1,-1 0,0 1,0 0,0 0,-2-1,6 8,1 1,-1-1,1 0,-1 0,0 1,1-1,-1 1,0-1,0 1,1-1,-1 1,0-1,0 1,0 0,0-1,1 1,-1 0,0 0,0-1,0 1,0 0,0 0,0 0,0 0,1 1,-1-1,0 0,0 0,0 0,0 1,0-1,0 0,1 1,-1-1,0 1,0-1,1 1,-1 0,0-1,1 1,-1-1,0 1,1 0,-1 0,1-1,-1 1,1 0,0 0,-1 0,1 0,-5 7,1 0,1 1,-1 0,-1 8,3-10,-5 17,2 0,0 0,2 1,0 0,2 0,0 0,2 0,0 0,2-1,2 7,11 49,4 0,15 34,-24-79,8 25,2-2,24 46,-30-75,1-1,1 0,2-1,0-1,1-1,8 5,-17-19,-7-8,-1-1,0 1,0 0,0 0,-1 0,1 0,-1 1,0-1,1 1,-1-1,-1 1,1 0,0 0,-1 0,-1-3,-1 1,1-1,-1 0,0 0,1 1,-1-1,0 0,0 0,1 0,-1 0,0 0,0 0,0 0,0 0,-1 0,1-1,0 1,0 0,0-1,0 1,-1-1,1 1,0-1,-2 1,1 0,0 0,1 0,-1 0,0 0,0 1,0-1,1 1,-1-1,0 1,1 0,0 0,-2 1,3-2,-1 0,1 0,0 0,0 0,-1 0,1 0,0 0,0 0,0 0,0 0,0 0,0 0,0 0,1 0,-1 0,0 0,0 0,1 0,-1 0,0 0,1-1,-1 1,1 0,0 0,-1 0,1-1,-1 1,2 1,0 0,1-1,-1 0,0 1,0-1,1 0,-1 0,0 0,1 0,2 0,7 1,1 0,-1 0,1-2,0 0,-11 0,60-1,-1-4,54-10,-74 10,28 1,-41 4,0-2,1-1,-2-1,21-6,-41 7,31-7,-1-2,0-2,0-2,27-16,-27 12,-28 16,-1 0,1-1,-1 0,0 0,0-1,0 0,-1 0,0-1,0 0,4-6,9-19,-1-1,-2-1,-1-1,6-20,6-3,-19 42,-1 0,-1-1,0 0,-4 8,0 0,-1 0,0 0,0 0,-1 0,0 0,-1 0,0-6,0 9,-1-1,-1 1,1 0,-1-1,0 1,0 0,-1 0,0 0,0 1,0-1,-1 1,-1-2,-7-7,0 0,0 2,-1 0,-1 0,0 1,-1 1,0 0,0 1,-1 1,0 1,0 0,-1 1,-16-3,1 4,-1 3,0 1,-1 1,0 2,-33 0,53-1,1 0,-1 1,1 1,0 0,0 0,0 2,0 0,1 0,-7 5,9-5,0 1,1 0,-1 1,2 0,-1 0,1 1,0 0,0 1,1-1,0 2,-4 7,9-15,1 0,0 0,0 0,0 1,0-1,0 0,0 1,0-1,1 1,-1-1,1 1,0 0,0-1,0 1,0-1,0 1,0-1,1 1,-1-1,1 1,-1-1,1 1,0-1,0 1,0-1,1 0,-1 0,0 0,1 0,-1 0,1 0,0 0,0 0,-1 0,1-1,0 1,2 0,0 0,0 1,0-1,1 0,-1-1,1 1,-1-1,1 0,-1 0,1 0,0-1,-1 0,1 0,0 0,0 0,-1-1,1 0,-1 0,1 0,4-2,-3 0,0-1,-1 1,1-1,-1 0,0 0,1-1,-2 0,1 1,-1-2,1 1,-1 0,-1-1,1 0,-1 0,1-3,-2 6,-1 1,0-1,0 1,-1-1,1 0,0 1,-1-1,0 0,1 1,-1-1,0 0,0 0,-1 1,1-1,-1 0,1 0,-1 1,0-1,0 1,0-1,0 1,0-1,0 1,-1 0,1-1,-1 1,0 0,1 0,-1 0,0 0,0 1,0-1,0 0,-1 1,1 0,0-1,-1 1,1 0,-1 0,-3-2,1 1,-1 0,0 0,0 1,0-1,0 1,0 1,0-1,0 1,0 0,0 0,0 1,0 0,0 0,-4 2,2 0,0 0,0 1,0 0,1 1,-1-1,1 1,1 1,-1 0,1 0,-4 3,-4 8,1 1,0 0,1 0,1 2,1-1,1 1,0 1,-3 13,1 0,1 1,2 0,1 0,2 1,2 0,0 0,3 0,2 26,-1-56,-1 0,1 0,1-1,-1 1,1 0,0-1,0 1,1-1,-1 0,1 0,0 0,1 0,-1-1,4 5,-3-6,0 0,0 0,0 0,0-1,1 1,-1-1,1 0,-1-1,1 1,0-1,0 0,0 0,-1 0,1-1,0 0,0 0,0 0,12 0,0-1,0-1,0-1,0-1,0 0,-1-1,0-1,0 0,14-9,-21 11,-1-2,0 1,0-1,-1 0,1-1,-1 0,0 0,-1 0,0-1,0 0,-1-1,0 1,0-1,-1 0,0 0,0 0,-1-1,0 0,4-25,-2 1,-1-1,-1 0,-2 0,-1 0,-2 0,-2 1,-2-10,4 33,-1 0,0-1,0 1,-2 1,1-1,-1 1,0-1,-1 1,0 1,-2-2,6 8,0 1,-1-1,1 1,0 0,-1 0,1 0,-1 0,0 0,1 1,-1-1,0 1,0 0,0 0,0 0,0 0,-1 0,1 1,0 0,-1 1,1-1,0 1,0-1,0 1,0 0,0 0,0 1,0-1,1 0,-1 1,0 0,1 0,-1 0,1 0,-1 0,1 0,-1 2,-2 2,0 0,0 1,0 0,1 0,0 1,0-1,1 1,0 0,0 0,1 0,0 0,0 0,1 0,0 1,1-1,-1 7,1-5,1 0,0 0,0 0,0 0,1 0,1 0,0-1,0 1,1-1,0 0,0 0,1 0,0-1,1 1,-5-7,0-1,0 1,1 0,-1-1,0 1,1-1,-1 0,1 1,0-1,-1 0,1 0,0 0,0 0,0 0,0 0,0-1,-1 1,1-1,1 1,-1-1,0-1,-1 1,1 0,0-1,-1 1,1-1,-1 0,1 1,-1-1,1 0,-1 0,1 0,-1 0,0 0,0 0,1 0,-1-1,1 0,4-7,0 0,-1 0,0-1,0 1,-1-1,2-8,10-30,-2-1,-2-1,-2-2,20-156,-22 145,14-120,-2-123,-20 286,0 0,0 0,-2 0,-1 0,-3-13,6 32,0-1,0 1,0-1,-1 1,1 0,-1-1,1 1,-1-1,1 1,-1 0,0-1,0 1,0 0,1 0,-1 0,0 0,0-1,-1 2,1-1,0 0,0 0,0 0,-1 0,1 1,0-1,-1 1,1-1,0 1,-1-1,1 1,-1 0,1 0,0 0,-1 0,1 0,-1 0,1 0,-1 0,1 0,0 1,-1-1,1 1,-1-1,1 1,0-1,0 1,-1 0,1 0,-9 6,0 0,1 0,0 1,0 0,-5 7,11-12,-23 26,1 1,1 1,2 1,1 1,2 1,-7 17,4-1,2 1,2 1,3 0,-4 25,-1 10,1-10,4 4,11-55,1-1,2 1,0-1,2 1,1 7,-2-31,1 1,-1-1,1 1,-1-1,1 0,0 1,0-1,0 0,0 1,1-1,-1 0,1 0,-1 0,1 0,-1 0,1-1,0 1,0 0,0-1,0 0,0 1,0-1,1 0,-1 0,0 0,0 0,1-1,-1 1,1-1,-1 1,0-1,1 0,-1 0,1 0,0 0,3 0,-1-1,1 1,-1-1,1 0,-1-1,0 1,0-1,1 0,-1 0,0-1,-1 0,1 0,0 0,-1 0,3-3,-2-1,0 0,0 0,-1 0,1-1,-2 0,1 0,-1 0,0 0,-1 0,0-1,0 1,0-1,-1 1,-1-1,1 0,-1 0,-1 1,0-1,0 0,1 7,0 0,0 0,0 1,0-1,0 0,-1 1,1-1,-1 0,1 1,-1-1,1 1,-1-1,0 1,0-1,0 1,0 0,0-1,0 1,0 0,0 0,0-1,-1 1,1 1,0-1,-1 1,1 0,0 0,-1 0,1 0,0 0,-1 0,1 0,0 0,-1 1,1-1,0 0,-1 1,1-1,0 1,0 0,0-1,0 1,-1 0,1 0,-9 7,0 0,0 1,1 1,0 0,1 0,5-7,-264 288,247-260,19-31,1 0,0 1,0-1,0 0,0 1,0-1,-1 0,1 1,0-1,0 0,0 1,0-1,0 1,0-1,0 0,0 1,0-1,1 0,-1 1,0-1,0 1,0-1,0 0,0 1,1-1,-1 0,0 0,0 1,0-1,1 0,-1 1,1-1,0 0,0 1,1-1,-1 0,0 0,0 0,1 1,-1-2,0 1,0 0,0 0,1 0,-1 0,0-1,1 1,84-27,-67 19,-1 1,1 2,0 0,0 1,0 0,1 2,-1 1,1 0,8 2,6 4,-1 1,0 1,-1 3,1 0,-2 2,8 5,-35-15,0 1,0-1,0 1,0-1,0 1,0 0,-1 1,0-1,1 1,-1 0,0-1,-1 1,1 1,-1-1,0 0,0 1,2 3,-4-5,1 0,-1 0,0 0,1 0,-1 0,-1 0,1 0,0 0,-1 0,1 0,-1 0,0-1,0 1,0 0,-1 0,1-1,0 1,-1-1,0 1,1-1,-1 0,0 0,0 1,0-1,-1-1,1 1,0 0,-1-1,-1 2,-3 1,0-1,1 0,-1 0,0 0,-1-1,1 0,0-1,-1 0,1 0,-1 0,-79-1,59-2,22 3,0-2,1 1,-1-1,0 0,1 0,-1 0,0-1,-2-1,6 2,0-1,0 1,0 0,0-1,0 1,1-1,-1 0,1 1,-1-1,1 0,0 0,-1 0,1 0,0 0,0 0,0-1,1 1,-1 0,1-1,-1 1,1 0,-1-1,1 0,-1-10,0-1,1 1,0 0,1-1,0 1,1 0,0 0,1 0,1 0,4-10,-4 14,0-1,1 2,0-1,1 0,-1 1,2 0,-1 0,1 1,0 0,0 0,1 1,0 0,0 0,5-2,9-2,-18 9,0-1,0 0,0 0,0 0,0 0,0 0,-1-1,1 0,-1 0,0 0,1 0,-1 0,-1-1,3-2,-5 5,0 0,0 1,1-1,-1 0,0 0,0 0,0 0,0 0,0 0,-1 0,1 0,0 0,0 0,0 1,-1-1,1 0,-1 0,1 0,0 0,-1 1,1-1,-1 0,0 0,1 1,-1-1,0 0,1 1,-1-1,0 1,1-1,-1 1,0-1,-33-15,21 10,-36-28,39 26,-2-1</inkml:trace>
  <inkml:trace contextRef="#ctx0" brushRef="#br1" timeOffset="537031.139">10128 6095,'-1'1,"0"-1,0 0,0 1,0-1,0 1,0 0,0-1,0 1,0 0,0-1,1 1,-1 0,0 0,0 0,1 0,-1 0,1 0,-1 0,1 0,-1 0,1 0,-1 0,1 0,0 0,0 0,-1 0,1 1,0 0,-4 37,4-34,-1 12,1-10,0-1,-1 1,0 0,0 0,0-1,-2 6,2-10,0 0,0 0,0 0,0 0,-1 0,1-1,0 1,-1 0,1-1,-1 1,1-1,-1 0,0 1,0-1,0 0,0 0,1 0,-1 0,0-1,-1 1,1 0,0-1,0 0,-11 3,1-2,-1 0,1 0,-1-1,1-1,-1 0,1-1,-1 0,1-1,0-1,0 0,0 0,1-1,-1-1,1 0,0-1,-16-11,1-1,0-2,2 0,0-2,-13-18,9 15,-2 0,0 2,-1 1,-1 1,-19-8,-8-6,-2-5,12 2,1-2,2-2,2-2,-4-10,42 48,1-1,0 0,0-1,1 1,0-1,0 0,1 0,0 0,1-1,-1 1,2-1,-1-2,-1-24,1 0,2-23,0 40,1-4,-1-30,-1 0,-4-14,2 48,0 1,-1-1,-1 1,-1 0,0 1,-1-1,-1 1,-3-4,-142-283,106 205,38 79,1 0,1-1,1 0,1 0,1-1,0 1,0-20,2-28,5-58,0 16,-2 67,2-1,2 1,1 1,3-1,1 1,4-7,3-2,4-33,-15 50</inkml:trace>
  <inkml:trace contextRef="#ctx0" brushRef="#br0" timeOffset="577497.4">13711 512,'5'0,"0"0</inkml:trace>
  <inkml:trace contextRef="#ctx0" brushRef="#br0" timeOffset="578359.692">13316 754</inkml:trace>
  <inkml:trace contextRef="#ctx0" brushRef="#br0" timeOffset="616684.857">13665 4,'52'-2,"-31"1,0 0,0 2,0 0,0 1,4 2,-21-3,0 0,-1 1,0-1,1 1,-1-1,0 1,0 0,0 0,0 1,0-1,0 1,0-1,-1 1,0 0,1 0,-1 0,0 0,0 1,0 0,3 9,0 0,0 0,-1 1,1 10,-3-14,0 0,1 0,0 0,0-1,1 1,0-1,1 0,0 0,0 0,10 8,0-1,11 8,-14-14,0 1,-1 0,-1 1,0 0,0 1,2 5,9 21,-13-23,1 0,0 0,1-1,1-1,0 0,3 2,4 4,-1 1,3 6,6 8,-22-31,0 1,-1 0,0-1,0 1,0 1,-1-1,1 0,-1 1,0-1,-1 1,1 0,-1-1,0 4,-1-5,0-1,-1 1,1-1,-1 1,1-1,-1 1,0-1,-1 0,1 1,-1-1,1 0,-1 0,0 0,0 0,0 0,0-1,-1 1,1-1,-1 1,1-1,-1 0,-2 2,-22 14,-1-2,-1-1,-21 8,8-3,-1-1,28-13,1 0,1 0,-1 2,1 0,0 0,1 1,-9 9,-54 63,51-53,-1-1,0-1,-2-2,-7 3,21-18,0-2,-1 0,1 0,-2-1,1-1,-1-1,1 0,-5 0,10-1,0 1,0 0,0 0,0 1,0 0,1 0,0 1,0 0,-1 2,-43 29,32-25,2 1,0 1,0 0,1 2,1 0,-6 8,-5 4,-13 15,26-27,1-1,-2-1,0 0,0-1,-1 0,-1-2,-6 3,-23 7,-1-2,-17 3,27-11,0 2,2 2,-1 1,-21 15,-70 41,101-58,-54 36,54-32,0-2,-1-1,-6 2,-23 12,41-20,-1-1,-1 0,-14 5,-15 1,2 3,-6 5,-27 8,55-24,2 2,-1 1,1 0,1 1,-2 2,-10 11,-2-2,0-1,-1-1,-1-3,-1-1,-2-1,29-11,0 0,0 1,0 0,1 0,-1 1,1 0,0 1,1-1,-1 2,1-1,0 1,1 0,-1 0,2 1,-4 4,3-2,1 1,0 0,0 0,1 0,0 1,1 0,0-1,1 1,1 0,-1 1,2-1,0 3,-1 25,0 42,5 15,-3-90,0-1,0 0,1 1,-1-1,2 0,-1 0,0 0,1 0,0 0,3 4,5 5,1 0,0 0,1-2,12 16,-16-21,0 1,1-1,0-1,0 1,1-2,0 0,0 0,6 2,-3-2,0 1,0 1,-1 1,10 7,-17-9,1 0,-1 0,-1 0,5 7,15 19,126 136,-134-151,1-1,1-1,18 12,26 22,-28-18,2-1,1-2,1-1,35 17,-63-39,0 0,0-1,1-1,0 0,0 0,0-2,0 1,0-2,0 1,11-2,-13 1,0-1,-1 2,1-1,0 2,0-1,-1 1,1 1,5 2,11 8,-1 0,8 7,-8-4,1-2,7 2,31 21,-50-29,0-1,0 0,1 0,0-2,15 5,7 2,0 1,-1 2,-1 2,7 5,27 14,-25-17,29 8,-41-16,-9-2,-1 1,0 1,17 13,29 15,-58-35,1-1,0-1,0 0,0 0,0-1,1-1,-1 0,2-1,-3 1,1-1,0 1,-1 1,1 0,-1 1,0 0,0 0,0 1,5 3,-7-2,-1 0,0 0,0 0,0 1,0 0,-6-5,0 0,0 0,0 0,0 1,0-1,0 0,0 0,0 1,-1-1,1 0,0 1,-1-1,1 1,-1-1,1 1,-1-1,0 1,0-1,1 1,-1-1,0 1,0-1,-1 1,1 0,0-1,0 1,-1-1,1 1,-1-1,1 0,-1 1,0 0,-20 30,8-13,1 1,-9 20,-23 49,-28 36,-8 17,48-73,24-48,-2-1,0 0,-1 0,-1-1,-2 2,-9 11,15-20,0 1,-1-2,0 1,-1-1,-10 8,18-17,0 0,-1 0,1-1,-1 1,1-1,-1 0,0 1,1-1,-1 0,0-1,0 1,1 0,-1-1,0 0,0 0,0 0,0 0,0 0,0 0,1-1,-1 1,0-1,0 0,0 0,1 0,-1 0,1-1,-1 1,1-1,-2-1,-33-30,34 28,-1 1,0 0,0 0,0 0,0 1,-1 0,0-1,1 2,-1-1,0 0,0 1,0 0,-1 0,1 1,-1-1,-19-1,17 3,0-1,0 0,0-1,0 0,0 0,0-1,1 0,-1 0,1-1,-4-2,6 2,-7-5,0 1,-1 0,0 1,0 0,0 1,-1 0,0 1,0 1,-4-1,3 2,1-1,0-1,0 0,0-1,1 0,-8-5,-20-15,-14-12,-14-10,37 26,2-2,-18-17,-29-23,29 23,31 26,-1 1,-17-11,3 5,-4-3,-28-13,52 31,1 0,-1 0,-1 1,1 1,0 0,-1 1,-10-1,6 1,1-1,0-1,0 0,0-1,1-1,0-1,0 0,-2-2,1 1,0 0,0 1,-1 1,0 0,0 2,0 0,-2 0,-1 1,0-1,0-1,-18-7,16 5,0 1,-21-3,-1 1,1-3,-27-10,-43-11,72 22,20 4,1 2,-1 0,0 2,-6 0,9 1,0 2,0 1,0 0,0 1,1 1,-1 1,1 0,-4 3,3-3,-1 0,0-1,0-1,-1-1,1 0,0-2,-6-1,-1 1,0 1,1 1,-19 5,-11 2,39-7,0 1,0 0,1 1,0 0,0 2,0 0,-8 5,-13 9,15-9,1 1,0 0,1 2,0 1,1 0,-1 2,-37 41,-15 8,58-56,-1-1,0-1,-1 0,1-1,-1-1,-12 4,-2 1,-34 14,14-7,0 3,1 2,-2 4,34-16,1 1,0 0,-6 7,-23 20,1 0,36-31,0 0,-1-1,0-1,0 1,-1-1,1-1,-1 0,-9 4,-19 4,17-6,0 0,0 1,-12 8,31-15,0-1,0 1,1-1,-1 1,1-1,-1 1,0 0,1-1,-1 1,1 0,-1 0,1-1,-1 1,1 0,0 0,-1 0,1 0,0-1,0 1,0 0,0 0,-1 0,1 0,0 0,0 0,1 0,-1-1,0 1,0 0,0 0,1 0,-1 0,0 0,1-1,-1 1,0 0,1 0,-1 0,1-1,-1 1,1 0,0-1,-1 1,1-1,0 1,-1-1,1 1,7 7,0-1,1 0,-1 0,2 0,1 1,6 4,0 0,0-2,1 0,0-1,14 4,23 12,-28-10,-18-10,-1 0,0-1,1 0,0-1,0 0,0 0,0-1,1 0,1 0,17 0,-1-1,-1 2,1 0,0 2,-1 1,13 6,-19-5,0 0,0 2,-1 1,-1 0,1 1,-2 1,1 1,-2 1,0 0,10 11,21 25,14 15,-44-45,-6-7,0 0,-1 0,0 1,-1 1,-1 0,0 0,-1 0,5 15,-5-8,2-1,0 0,1-1,2 0,9 14,16 28,-34-58,-1 1,0-1,0 1,0 0,0 0,-1 0,1 0,-1 0,-1 0,1 0,-1 0,1 0,-1 0,-1 0,1 0,-1 0,0 1,0-1,0-1,-1 1,1 0,-3 4,-11 17,2 1,-6 16,-10 22,19-43,0 1,2 0,1 0,0 0,2 1,0 5,-29 92,30-97,0 4,-2-1,0 0,-1-1,-2 0,-1 0,0-1,-2 1,7-21,1 1,-1-1,0 0,0 0,-1-1,1 0,-1 0,0 0,0-1,0 1,0-1,-1-1,-1 1,-1 0,1 1,-1 1,1 0,0 0,0 0,-2 3,4-4,0 1,-1-1,1-1,-1 1,1-1,-1 0,0-1,0 0,0 0,-1 0,1-1,0 0,0 0,-7-1,-45 8,37-2,0 1,0 1,1 0,0 2,0 0,1 2,-53 28,48-28,0 2,1 0,-12 11,18-10,-1-1,0 0,0-2,-2 0,1-1,-2-2,1 0,-1-1,-12 2,-127 15,115-17,34-5,0-1,0 0,-1 0,1-2,0 0,-10-1,19 1,0-1,-1 0,1 0,0 0,0 0,0-1,0 1,0-1,0 0,0 0,0 0,1 0,-1-1,1 1,-1-1,1 1,0-1,0 0,0 0,0 0,1 0,-1 0,1-1,0 1,0 0,-1-3,-3-13,4 13,-1 0,1 0,-1 1,0-1,0 1,-1-1,1 1,-1 0,-1 0,1 0,0 0,-1 0,0 1,0 0,-1 0,1 0,-1 0,0 1,-52-29,42 24,0 0,0 0,1-2,-12-9,12 7,-1 1,-1 1,0 0,0 2,-1-1,-13-3,-9-2,0 3,-22-4,1 6,42 7,0-1,1 0,-6-3,16 4,0-1,1 0,-1 0,1-1,-1 0,1 0,0 0,1-1,-1 0,0-1,-123-120,-59-55,177 170,0-1,1 0,0-1,-8-13,14 19,1-1,-1 0,1 0,1 0,0 0,0 0,0 0,1 0,0-1,0-4,1 3,-1-12,1 0,2-19,-1 35,0 0,0 0,0 0,1-1,0 1,0 1,1-1,-1 0,1 0,0 1,1 0,0-1,33-38,-21 27,-1-1,-1-1,0 0,-2-1,2-3,-10 12,-1 0,0 0,0-1,-1 1,-1-1,1 1,-2-1,0-7,6-48,-1 32,-1 0,-2-9,1-10,0 40,0-1,1 2,0-1,1 0,0 1,1 0,0 0,2-1,2-3,-2-1,0-1,4-15,-7 16,0 0,2 1,0-1,0 1,2 1,0-1,1 1,6-7,-16 23,1 0,-1 0,0-1,1 1,-1 0,0 0,1 0,-1-1,0 1,0 0,1-1,-1 1,0 0,0-1,0 1,1 0,-1-1,0 1,0 0,0-1,0 1,0 0,0-1,1 1,-1-1,0 1,0 0,0-1,0 1,-1-1,1 1,0 0,0-1,0 1,0-1,0 1,0 0,-1-1,-14 5,-21 13,-38 31,51-31,-1-2,0 0,-1-2,-11 4,18-10,0 1,1 0,0 2,0 0,1 1,0 1,1 0,1 1,0 1,-6 7,17-17,-1 0,0-1,0 1,1-1,-2 0,1 0,0-1,-1 1,1-1,-1 0,1 0,-1-1,0 1,0-1,0 0,-3 0,1-1,-1 0,1 0,-1-1,1 0,0-1,-1 0,1 0,0 0,0-1,-3-2,-9-5,1-1,1 0,-1-2,2 0,0-1,0-1,-6-8,17 17,-1 0,0 1,0 0,-1 0,0 1,0 0,0 0,0 1,0 0,-1 0,1 1,-2-1,-16-2,-1 1,1 1,-4 1,0 0,0-2,-2-1,-3-2,0 2,0 1,-1 2,1 1,-1 2,1 2,-10 2,26 0,-1 1,1 0,0 1,1 2,0 0,0 0,1 2,-3 3,-63 35,68-44,0 0,0 0,0-2,0 0,-10 1,-17 3,1-1,1-2,-1-2,0-2,-18-2,-22 0,1 0,15 0,-47 6,110-4,-1 0,1 0,0 1,-1-1,1 0,-1 0,1 1,-1-1,1 1,0-1,-1 1,1 0,0 0,0-1,0 1,-1 0,1 0,0 0,0 1,1-2,-1 1,1 0,0 0,0 0,-1 0,1 0,0 0,0 0,0-1,0 1,0 0,0 0,0 0,1 0,-1 0,0 0,0 0,1-1,-1 1,0 0,1 0,0 0,4 8,1-2,0 1,0-1,0 0,5 3,0 1,-3-1,-1 1,0 0,0 0,-1 0,0 1,2 7,-2-4,1-1,0 0,2 0,-1 0,16 27,-22-35,1 0,0 0,0 0,1-1,0 0,0 1,0-1,0 0,1-1,2 3,5 3,0 1,-1 1,0 0,-1 1,-1 0,0 0,0 1,-2 0,1 1,-2 0,1 3,11 20,-9-21,-1 1,0 0,-2 0,5 19,-4-4,-1-12,-2 0,-1 0,0 1,-2 3,1 4,2 0,1 0,0 0,2 0,1 0,-2 0,-2 0,2 30,-7-36,-1 0,-1 0,-1 0,-2 5,-3 21,8-41,0-1,-1 1,0-1,-1 1,1-1,-1 0,-1 0,1 0,-1-1,0 1,0-1,-1 0,0 0,0 0,0-1,-1 0,0 0,0 0,-6 3,-2 0,1 0,-2-1,1-1,-1 0,0-1,-15 4,-22 7,41-11,0 2,0-1,1 1,0 1,0 0,1 1,0 0,0 0,-2 4,-17 17,-20 10,37-33,1 1,0 0,1 1,0 0,0 0,1 1,-2 3,-2 2,0 0,-2-1,1 0,-1-1,-1-1,-1-1,-14 9,-5 6,28-21,-1 1,0-1,0-1,0 0,0 0,-1 0,0-1,-2 0,5-2,1 0,0 0,0-1,-1 0,1 0,0 0,0-1,-1 0,1 0,0 0,0-1,0 1,0-1,0-1,0 1,-15-9,8 4,0 0,-1 1,0 0,0 1,-1 1,1 0,-1 1,0 0,-2 1,-59-9,51 6,0 1,-16 1,-62 4,49 1,-48-5,35-12,37 8,24 5,0-1,0 1,0-1,0 0,0 0,1-1,-1 1,1-1,0 0,0 0,0-1,1 1,-1-1,-27-28,4 13,-1 2,0 0,-1 2,-1 2,-10-4,19 8,1 0,1-2,-7-6,-26-14,47 29,1 0,-1 0,1-1,0 0,0 1,0-2,1 1,-1 0,1-1,0 1,-2-4,-3-9,0 0,-4-16,-8-15,-23-63,15 40,-19-74,-1-3,13 53,-6-15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1T09:33:36.701"/>
    </inkml:context>
    <inkml:brush xml:id="br0">
      <inkml:brushProperty name="width" value="0.35" units="cm"/>
      <inkml:brushProperty name="height" value="0.35" units="cm"/>
      <inkml:brushProperty name="ignorePressure" value="1"/>
    </inkml:brush>
    <inkml:brush xml:id="br1">
      <inkml:brushProperty name="width" value="0.35" units="cm"/>
      <inkml:brushProperty name="height" value="0.35" units="cm"/>
      <inkml:brushProperty name="color" value="#FFC114"/>
      <inkml:brushProperty name="ignorePressure" value="1"/>
    </inkml:brush>
    <inkml:brush xml:id="br2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4934 5530,'-6'1,"-1"1,0-1,1 1,-1 0,1 1,0 0,0 0,-3 2,-11 5,-42 15,23-10,0 2,2 2,-18 12,39-22,0-1,-1-1,0-1,0 0,-1-1,-7 0,-40 14,17-4,25-9,1 2,1 0,-1 1,0 2,-67 30,69-33,0 0,1 1,0 2,1-1,0 2,-11 9,22-15,-1 0,0 0,-1-2,1 1,-1-1,0 0,-7 2,-71 16,43-11,-72 11,73-15,1 2,-21 7,55-12,0-1,-1 1,1 1,1 0,-1 0,-3 4,-27 16,25-19,0-1,0-1,0 0,-1-1,-8 1,7-1,0 0,1 1,-1 0,-9 6,4-1,5 0,1-2,-2 0,1-1,-1-1,0 0,0-1,0-1,0 0,-10-1,-277-5,280 2,0-2,0 0,0-2,-19-6,17 3,-1 2,1 2,-25-2,8 5,0 3,0 1,1 2,-1 2,1 2,1 2,-14 7,-85 27,-17-2,128-37,2 1,1-1,-1-2,-23 1,-198-5,111-1,129 1,1 1,0-2,-1 1,1-1,0 0,0 0,0 0,-1-1,1 0,1-1,-1 1,0-1,1 0,-1 0,1-1,0 0,0 0,0 0,0-1,1 1,0-1,0 0,-1-3,-2 0,1 1,-1-1,0 1,-1 1,1-1,-1 1,-1 1,1-1,-1 1,0 1,0 0,0 0,0 1,-8-2,-31-13,37 13,-1 0,0 1,0 0,0 1,0 1,-10-2,-77-7,53 5,-41 0,80 6,0-1,0 1,0-1,0 0,0-1,0 1,0-1,0-1,1 0,-1 0,1 0,0-1,-5-2,4-1,-1 0,1 0,0-1,1 0,0 0,0-1,1 0,-1 0,0-3,-5-11,-1 1,0 1,-2 0,-1 1,0 0,-15-13,6 4,-7-6,12 19,1-2,1 0,1-1,0-1,1 0,-1-6,-10-18,2-2,-9-26,14 32,-14-20,-3-6,6-11,22 55,0 0,-10-18,8 20,1-1,0 0,2-1,1 1,0-2,2 1,-3-22,2-25,4-67,1 96,0 36,0 1,0-1,0 1,0-1,1 1,-1 0,1-1,0 1,0 0,0-1,1 1,-1 0,1 0,0 0,1-2,-1 3,1 0,-1 0,1 0,-1 0,1 1,0-1,0 1,0 0,0 0,0 0,0 0,0 0,0 1,0-1,0 1,0 0,1 0,71 2,-58-1,0 0,-1-1,1 0,0-2,0 0,11-3,-16 1,-1 1,1 0,0 1,0 1,0 0,0 1,8 0,-16 1,1-1,0 1,0 0,-1 1,1-1,-1 1,1 0,-1 0,0 1,0-1,0 1,0 0,0 0,0 0,-1 0,0 1,1 0,-1-1,-1 1,2 2,37 55,3-2,47 50,-84-102,1 0,0-1,0 0,0 0,1-1,0 0,0 0,9 2,10 3,0-1,12 2,40 5,1-3,0-4,40-3,-87-6,0-3,33-6,-26 3,29-1,-51 6,1-2,-1 0,2-2,-2 1,1 0,-1 1,4 1,4 2,60-3,54 8,-128-3,0 1,0 1,-1 0,0 1,0 0,0 1,7 4,43 19,36 13,-80-32,2-1,-1-1,1 0,0-2,1 0,-1-2,1 0,21 1,14-7,0-2,0-2,-1-3,1-3,-2-2,8-5,-39 10,-1-1,0-1,12-9,33-16,-51 28,-1-1,0-1,0 0,5-6,37-25,-30 27,0 2,0 1,1 2,13-3,-11 5,0 2,1 1,3 1,4-1,27-5,27-6,1 6,0 3,83 7,-165-2,-1 0,0 0,1 0,-1-2,0 1,0-1,0-1,7-4,13-7,0-2,1-3,28-15,-24 15,-11 9,-1-2,0-1,-1 0,0-2,-1-1,-1 0,13-16,103-116,-27 31,-67 63,-31 38,1 1,1 1,13-13,60-61,-26 25,-37 39,-1-2,-1 0,-2 0,0-2,-2-1,4-11,15-37,23-76,-58 150,6-11,-2-1,0 0,-1-1,0 1,-1-1,-1 1,0-15,-2 31,0-14,0 0,1 1,1-1,0 0,-1 10,0-1,1 1,-1-1,1 1,0 0,0-1,1 1,-1 0,1 1,0-1,-1 0,2 1,1-3,14-13,-2-1,0 0,3-8,-2 4,1 0,9-7,-1 4,7-7,-1-1,-2-1,17-26,-46 60,30-46,12-9,-32 42,0 1,2 1,-1 0,2 1,12-9,-8 8,-1-1,-1 0,-1-2,15-17,54-74,-64 79,-14 20,0 1,0-1,1 2,5-4,16-16,139-140,-157 154,0-1,-1 0,8-12,-8 11,0 0,0 1,10-9,91-66,-6 11,-94 68,-1 0,1 1,0 0,1 1,0 1,0-1,0 2,1 0,0 0,7 0,24-8,-22 5,2 2,-1 0,0 2,22-1,31 4,-1 3,0 4,0 4,0 2,16 9,-41-11,34 1,-50-8,1 2,-1 2,-1 1,23 8,234 93,-246-93,-28-9,-1-1,2 0,-1-1,1-2,0 1,-1-2,8 0,210-5,-187-2,0-1,-1-3,3-2,138-42,528-147,-622 175,-54 16,-24 6,0 0,0-1,-1-1,0 0,0-1,0 0,0-2,-1 1,2-3,0-4,-14 12,1 0,0 0,-1 0,1 1,0-1,0 0,1 1,-1 0,0 0,0-1,1 1,-1 1,0-1,1 0,-1 1,1-1,0 1,50-4,-31 2,1 0,22-5,-2-2,-33 8,0 0,0-1,0 0,-1-1,1 0,-1-1,1 0,-1 0,0-1,-1-1,1 1,-1-1,1-1,3-5,1 0,1 2,13-9,-15 11</inkml:trace>
  <inkml:trace contextRef="#ctx0" brushRef="#br0" timeOffset="10960.05">9612 1687,'-1'-3,"0"0,-1 0,1 0,-1 0,1 0,-1 0,0 0,0 0,0 1,-1-1,-11-16,-17-50,17 37,-17-29,0 3,-21-57,-7-15,35 82,-2 0,-2 3,-2 0,-12-11,-68-89,54 69,-19-17,-148-188,195 244,-27-43,32 45,-1 1,-6-5,19 26,0 0,0 0,-1 1,0 0,-1 1,-12-9,22 18,0 0,0 1,1-1,-1 1,-1-1,1 1,0 0,0 0,0 1,0-1,-1 1,1-1,0 1,-1 0,1 0,0 1,0-1,-1 1,1 0,0 0,0 0,0 0,0 0,0 1,0-1,0 1,0 0,0 0,1 0,-1 0,1 0,-1 1,-5 7,0 0,0 1,1 0,0 0,-2 5,-23 35,25-39,0 1,1 1,1-1,0 1,0 0,1 0,1 0,0 1,0 7,0 12,1-1,2 10,0-12,-1 0,-5 26,2-35,-1 0,-1 0,0-1,-2 0,0 0,-1 0,-2-1,-65 139,-40 124,108-263,-17 37,-3-1,-17 23,10-17,-125 242,126-241,19-37,1 0,-10 27,10-24,14-28,-1 0,0 0,0-1,0 1,0 0,0 0,-1 0,1-1,0 1,0-1,0 1,0-1,-1 1,1-1,0 0,-1 0,1 1,0-1,0 0,-1 0,0 0,-11-2</inkml:trace>
  <inkml:trace contextRef="#ctx0" brushRef="#br0" timeOffset="13546.628">6703 1832,'-36'-41,"-13"-10,-63-39,-3 6,-28-9,100 64,-230-142,-79-54,308 193,2-2,-7-10,-34-29,-147-132,118 101,-72-48,143 124,23 16,0-1,0-1,-5-6,7 7,0 0,-1 1,-1 1,1 1,-2 1,-12-5,20 10,-1-1,0 1,0 1,0 0,0 1,0 1,0 0,-1 0,1 1,-4 1,14-1,1 1,-1-1,0 0,1 1,-1 0,0-1,1 1,-1 0,1 0,-1 0,1 0,0 0,-1 0,1 0,0 0,0 1,-1-1,1 1,0-1,1 0,-1 1,0 0,0-1,1 1,-1 0,0-1,1 1,0 0,-1 0,1-1,0 1,0 0,0 0,0-1,0 1,0 0,1 0,-1 1,3 10,-1 1,2-1,0 1,5 11,-2-5,68 181,-38-109,17 68,-43-122,12 48,3-1,31 63,-16-67,-24-51,-1 1,-2 1,3 12,34 118,0 2,47 96,-77-216,3-1,17 23,-20-34,-1 0,-2 2,-1 0,11 32,-14-29,2 0,1-1,2 0,2-2,1-1,11 14,-22-33,-1 1,0 1,-1 0,-1 0,0 0,-1 1,-1 1,3 14,-8-30,-1 0,0 0,0 1,0-1,0 0,0 0,0 0,0 1,-1-1,1 0,-1 0,1 0,-1 0,0 0,0 0,-1 2,-7 7</inkml:trace>
  <inkml:trace contextRef="#ctx0" brushRef="#br0" timeOffset="16442.817">4957 3331,'-2'-2,"0"1,1 0,-1-1,0 1,0-1,1 0,-1 1,1-1,-1 0,1 0,0 0,0 0,-1-2,-3-4,-24-30,-2 1,-1 2,-20-17,9 19,0 2,-2 2,-41-18,55 29,-7 0,0 2,-1 2,0 2,-20-4,-1 0,-19-10,31 7,1-2,1-2,-42-29,51 28,-1 0,-1 3,-38-16,63 32,-234-100,173 73,-1 3,-1 5,-29-5,-85-26,175 49,-127-46,120 42,0-2,0 0,1-2,-18-14,35 24,2 1,-1 0,0 0,1 1,-1-1,0 1,0 0,-3-1,6 3,-1-1,1 1,0 0,0 0,0 0,0 0,0 0,0 0,0 1,-1-1,1 0,0 0,0 1,0-1,0 1,0-1,0 1,0-1,0 1,0 0,1 0,-1-1,0 1,0 0,0 0,1 0,-1 0,0 0,1 0,-1 0,1 0,-1 0,1 0,0 0,-3 7,0 1,1-1,0 1,0-1,1 1,0-1,0 1,1 0,0-1,1 1,0 0,0-1,1 1,0 0,7 27,1-1,12 25,-16-42,7 11,0-1,2 0,2 1,16 31,-22-35,-2 0,-1 0,0 1,-2 0,-1 3,7 26,-1-6,-2 2,-3-1,-1 1,-3 0,-2 15,1 15,9 43,1 49,-13 356,-5-406,-6 0,-27 114,36-215,2-1,0 1,1 0,0-1,2 1,1 0,0 0,2-1,0 0,2 0,0 0,8 18,-13-37,-1 0,1 0,0 0,-1 0,1-1,0 1,1 0,-1 0,0-1,0 1,1-1,-1 1,0-1,1 0,0 1,-1-1,1 0,0 0,-1 0,1 0,0-1,0 1,1 0,7-2</inkml:trace>
  <inkml:trace contextRef="#ctx0" brushRef="#br0" timeOffset="19591.513">303 4563,'11'0,"0"-1,0-1,0 0,0 0,-1-1,1 0,-1-1,8-4,12-8,0-1,4-5,46-27,48-11,50-27,-136 66,2 1,29-7,-30 11,-1-1,-1-2,1-2,66-45,-31 18,2 4,67-26,-74 42,-17 7,0-2,49-30,-90 45,0-2,-1 0,0-1,-1 0,8-11,-34 42,0 1,0 0,-6 17,-39 85,28-58,25-50,0 2,1-1,0 0,2 1,-2 12,1-6,-1 0,-5 14,-22 75,17-55,-9 14,17-51,-1-1,-1 0,-1 0,-1-1,-6 8,-7 5,0 1,-13 24,31-46,0 1,1 0,0 0,1 0,0 1,1-1,-2 10,3-1</inkml:trace>
  <inkml:trace contextRef="#ctx0" brushRef="#br1" timeOffset="33266.503">8262 817,'2'0,"0"1,1-1,-1 1,0 0,0-1,0 1,0 1,0-1,0 0,0 0,-1 1,1-1,0 1,-1-1,1 1,-1 0,23 31,-13-9,0 0,-2 1,-1 1,0 0,-2 0,-1 0,-1 1,-2-1,0 1,-1 11,-3 11,-1 0,-3-1,-1 1,-3-1,-5 13,13-52,-2 7,0-1,-1 0,-1 1,0-2,-1 1,-1 1,8-16,0 0,0 1,0-1,0 0,0 0,0 0,0 1,0-1,-1 0,1 0,0 1,0-1,0 0,0 0,0 0,0 1,-1-1,1 0,0 0,0 0,0 0,0 0,-1 1,1-1,0 0,0 0,0 0,-1 0,1 0,0 0,0 0,0 0,-1 0,1 0,0 0,0 0,-1 0,1 0,0 0,0 0,-1 0,1 0,0 0,0 0,0 0,-1 0,1 0,0 0,0 0,0-1,-1 1,1 0,0 0,0 0,0 0,0 0,-1-1,1 1,0 0,-4-18,2-12,1-1,2 0,1 1,1-1,1 1,4-12,16-61,12-18,-14 44,-17 60,22-74,-4-1,-4-1,-3-7,-15 89,2-37,-3 44,0 1,0 0,0 0,-1 0,1 0,-1 0,0 0,0 0,0 0,0 0,-1 0,0-2,1 4,1 1,-1-1,1 1,0-1,-1 1,1-1,-1 1,1-1,-1 1,1-1,-1 1,0 0,1-1,-1 1,1 0,-1 0,0 0,1-1,-1 1,0 0,1 0,-1 0,0 0,1 0,-1 0,1 0,-1 0,0 0,1 0,-1 1,0-1,1 0,-1 0,1 1,-1-1,0 0,1 1,-1-1,1 1,-1-1,1 0,-20 24,19-22,-98 156,-62 137,125-215,4 2,3 2,-7 39,-16 49,50-166,-10 37,12-41,-1-1,1 1,0-1,0 1,0-1,-1 1,1-1,1 1,-1-1,0 1,0-1,0 1,1-1,-1 1,1-1,-1 1,1-1,0 0,0 1,-1-1,1 0,0 1,0-1,1 1,-1-2,0 0,0 1,0-1,0 0,0 0,0 0,0 0,0 0,-1 0,1 0,0 0,0 0,0 0,0 0,0-1,0 1,0 0,0-1,0 1,0-1,0 1,0-1,-1 1,1-1,0 0,0 1,-1-1,1 0,-1 0,1 0,0 1,-1-2,21-29,0-17,-1-1,8-36,10-25,118-279,-63 106,7-15,-75 244,-17 46,-4 16,-4 21,-21 113,-28 102,-36 84,53-205,21-85,1 2,2-1,2 1,2 0,1 26,3-23,0 14,1-57,-1 0,0-36,1-20,3-1,2 0,2 1,3 0,12-33,87-307,-95 351,2 1,6-8,12-30,-35 81,0 0,1 0,-1 1,0-1,0 0,1 0,-1 1,0-1,1 0,-1 1,1-1,-1 0,1 1,-1-1,1 0,0 1,-1-1,1 1,0 0,-1-1,1 1,0-1,-1 1,1 0,0-1,0 1,-1 0,1 0,0 0,0 0,0 0,-1 0,1 0,0 0,0 0,-1 0,1 0,0 0,0 1,0-1,-1 0,1 1,0-1,-1 0,1 1,0-1,-1 1,1-1,0 1,-1-1,1 1,-1 0,1-1,-1 1,1 0,6 7,-1 0,0 0,0 0,2 6,-3-6,47 66,23 21,-21-28,28 50,-75-107,77 115,-68-103,2 0,1-2,0 0,10 6,29 20,-17-15,11 14,-28-14,-23-29,0 0,1 0,-1 0,0 0,0 1,0-1,-1 0,1 1,0-1,-1 0,1 1,-1-1,0 1,0-1,0-1,0-1,-1 0,1 1,0-1,0 0,-1 1,1-1,0 0,-1 1,1-1,0 0,-1 0,1 0,0 1,-1-1,1 0,0 0,-1 0,1 0,-1 0,1 0,0 0,-1 0,1 0,-1 0,1 0,0 0,-1 0,1 0,-1 0,1 0,0 0,-1 0,1 0,0-1,-1 1,1 0,0 0,-1-1,1 1,0 0,-1 0,1-1,0 1,-21-14,16 11,-51-42,1-1,2-4,-43-52,68 71,-4-6,1-2,-11-22,-13-16,40 60,8 12,7 10,10 16,1 0,0-1,2 0,0-1,4 3,22 33,113 185,-29-44,39 38,-121-182,-41-52,1 1,-1-1,0 0,0 0,0 0,0 0,0 0,0 0,1 0,-1 1,0-1,0 0,0 0,0 0,0 0,0 1,0-1,0 0,0 0,0 0,0 0,0 1,0-1,0 0,0 0,0 0,0 0,0 1,0-1,0 0,0 0,0 0,0 0,0 0,0 1,0-1,-1 0,1 0,0 0,0 0,0 0,0 1,0-1,0 0,0 0,-1 0,1 0,-10-1,-14-8,-33-25,1-2,2-2,-15-17,-72-50,110 84,-1 2,-2 1,-23-9,12 9,-1 1,0 3,-46-8,69 19,0 0,0 1,0 2,0 0,0 2,0 0,1 2,-1 0,-9 5,17-5,1 0,0 2,0 0,0 0,0 1,1 1,-11 9,24-17,-1 0,1 1,-1-1,1 0,-1 1,1-1,-1 1,1-1,0 0,-1 1,1-1,0 1,-1-1,1 1,0 0,0-1,-1 1,1-1,0 1,0-1,0 1,0 0,0-1,0 1,0-1,0 1,0 0,0-1,0 1,0-1,0 1,1 0,-1-1,1 2,0-1,0 0,0 0,0 0,0 0,1 0,-1 0,0-1,1 1,-1 0,0-1,1 1,0 0,50 11,-48-12,80 12,-49-9,-1 2,0 1,0 1,-1 3,0 0,13 8,-13-3,1-1,1-2,0-1,0-2,1-1,6-1,-38-9,-13-4,-16-6,-13 3,0 0,-1 3,-30-1,13 1,22 1,-7 0,1 1,-17 2,45 3,-1-1,1 2,0 0,0 0,0 1,0 1,0 0,0 0,1 1,-1 1,11-5,0-1,0 1,0 0,0-1,0 1,-1 0,1 0,0 0,1 0,-1 0,0 0,0 0,0 0,0 0,0 1,1-1,0-1,0 0,0 1,0-1,0 1,0-1,1 1,-1-1,0 0,0 1,0-1,0 1,0-1,1 0,-1 1,0-1,0 0,0 1,1-1,-1 0,0 1,1-1,-1 0,0 0,1 1,-1-1,0 0,1 0,-1 0,1 1,4 1,0 0,1 0,-1-1,0 0,1 0,5 0,74 5,0-4,1-4,20-6,256-40,-299 39,-21 2,90-15,-113 18,-1-1,0-1,0 0,-1-2,12-7,-28 15,0 0,0-1,0 1,0-1,0 1,0-1,0 1,0-1,-1 0,1 1,0-1,0 0,-1 0,1 0,0 1,-1-1,1 0,-1 0,1 0,-1 0,0 0,1 0,-1-1,0 2,-1-1,1 0,0 1,-1-1,1 0,-1 1,1-1,-1 1,1-1,-1 1,0-1,1 1,-1-1,0 1,1 0,-1-1,0 1,1 0,-1-1,0 1,0 0,0 0,-47-7,11 8,1 3,-1 0,1 3,-15 5,-22 3,-307 42,374-56,-2-1,1 1,-1 0,0 0,1 0,-1 1,1 1,-1-1,1 1,0 0,0 1,0 0,0 0,-3 3,-5 6,-1-1,0-1,-1-1,0 0,0-1,-1-1,0-1,0-1,-3 1,-58 23,51-17,0-1,-1-2,0-1,0-1,-1-2,-25 2,41-9,16-4,21-5,93-11,1 5,0 6,10 5,-59 2,403-10,-462 13,-2 0,0 0,0 0,1 0,-1-1,3-1,-5-1,-14 3,-17 3,-400 61,369-57,15-1,0 1,0 2,1 3,0 1,-6 4,44-16,1 0,-1 1,0-1,1 0,-1 1,1 0,0 0,-1 0,1 0,0 0,-1 1,7-3,0 0,0-1,0 0,0 0,-1 0,1-1,0 1,2-2,192-74,124-27,-303 99,68-24,-78 25,0 0,0 0,0-1,-1 0,0-1,0 0,7-7,-14 13,0-1,0 0,0 0,-1 0,1 0,0 1,0-1,0 0,-1 0,1-1,0 1,-1 0,1 0,-1 0,0 0,1 0,-1-1,0 1,1 0,-1 0,0-1,0 1,0 0,0 0,0-1,-1 0,1 1,-1 0,0 0,0 0,0 0,0 0,-1 0,1 0,0 0,0 0,0 0,-1 0,1 1,0-1,-1 1,1-1,-1 1,1 0,-1-1,-12-1,1 0,-1 1,0 0,-4 1,-86 7,0 3,-24 11,-45 4,-187 28,309-48,29-3,0 0,0 2,0 0,1 1,0 2,0 0,-1 2,72-21,-36 8,72-25,-2-4,65-35,-140 62,0-1,-1 1,1-2,-1 1,-1-1,1 0,-1-1,0 1,-1-2,0 1,-1-1,0 0,4-10,3-11,-1-1,-2 0,-1-1,-1-1,3-29,-8 43,1 0,1 0,1 0,0 0,4-6,-9 25,1-1,-1 1,1 0,0 0,0-1,-1 1,1 0,0 0,0 0,0 0,0 0,0 0,0 0,0 0,0 1,0-1,1 0,-1 1,0-1,0 0,1 1,-1 0,0-1,2 1,0 0,0 0,-1 0,1 1,0-1,-1 1,1 0,0 0,-1 0,1 0,-1 0,1 1,0 0,11 7,-1 2,0-1,-1 2,4 4,-8-8,191 207,-117-123,-75-85,0 2,1-1,0 0,0 0,0-1,1 0,3 1,-11-8,0 1,1 0,-1-1,0 1,1-1,-1 0,0 1,1-1,-1 0,0 0,1 0,-1 0,1 0,-1 0,0-1,1 1,-1 0,0-1,1 1,-1-1,0 1,1-1,-1 0,0 1,0-1,0 0,0 0,0 0,0 0,0 0,0 0,0 0,0 0,0-1,-1 1,1 0,0-1,-1 1,1 0,3-9,0 0,0 0,0 0,1-11,-4 15,9-43,-2-1,-2 1,-3-1,-1 0,-5-35,3 70,-1 1,-1-1,0 0,-1 1,0 0,-1 0,-2-5,5 16,-1 0,1 0,0 0,-1 0,0 0,1 1,-1-1,0 1,0-1,-1 1,1 0,0-1,-1 1,1 1,-1-1,0 0,0 1,1-1,-1 1,0 0,0 0,0 0,0 0,0 1,-1-1,1 1,0 0,0 0,0 0,0 0,0 1,0-1,-1 1,-1 0,-16 6,0 1,1 0,0 2,0 0,1 1,1 1,-4 4,-38 31,-22 25,68-60,-22 20,-154 143,176-159,1 0,1 1,0 1,1 0,1 0,0 1,2 1,0-1,0 5,0-4,0-1,-2-1,0 0,-12 16,17-26,-1 0,0-1,-1 0,0-1,0 1,0-1,-1 0,1-1,-2 0,1-1,-7 4,-8-1,0 0,-1-2,1 0,-1-2,0-1,-8-1,6 1,-6 7,19 0,12-8,1-1,0 1,0-1,0 0,0 1,-1-1,1 1,0-1,0 1,0-1,0 0,0 1,0-1,0 1,0-1,0 1,0-1,1 0,-1 1,0-1,0 1,0-1,0 0,1 1,-1-1,0 0,0 1,1-1,-1 0,0 1,0-1,1 1,0 0,1-1,-1 1,0 0,1 0,-1 0,1-1,-1 1,1-1,-1 1,1-1,-1 0,1 0,-1 0,1 0,0 0,-1 0,2 0,15-2</inkml:trace>
  <inkml:trace contextRef="#ctx0" brushRef="#br1" timeOffset="41976.139">4679 430,'1'22,"1"-1,1 0,2 0,0-1,5 16,-2-17,0 0,1 0,9 14,14 26,15 27,0-1,-38-69,1 1,0-2,1 0,1 0,1-1,-1 0,10 5,-5-2,0 1,0 0,-2 2,2 2,8 13,1-1,2-1,14 11,-4-4,23 32,-17-18,13 10,-6-8,-16-17,28 34,-21-23,2-2,39 32,46 34,-124-110,0 0,-1-1,1 0,0 0,0-1,1 1,-1-1,0 0,1-1,-1 1,1-1,0 0,-1-1,1 1,0-1,0 0,-1-1,1 0,0 0,-1 0,1 0,-1-1,1 0,-1 0,0 0,0-1,0 0,0 0,4-4,11-5,1 0,1 1,0 1,9-3,-7 4,-1-1,0-1,15-11,9-4,8-7,-51 30,0 0,-1 0,1-1,-1 1,0-1,0 0,0 0,0 0,0-1,-1 1,2-4,0-3,-1 5,-1 0,0 0,0 0,0 0,-1 0,1-2,-2 7,0-1,0 1,0 0,0-1,0 1,0 0,-1-1,1 1,0 0,-1 0,1-1,-1 1,1 0,-1 0,1 0,-1-1,0 1,0 0,1 0,-1 0,0 0,0 0,0 1,0-1,0 0,0 0,-1 1,1-1,0 0,0 1,-1-1,-99-34,79 26,4 2,1-1,0 0,-11-9,-16-11,-36-17,63 36,-1 1,-1 2,1-1,-1 2,0 1,-7-1,-27-3,25 2,0 3,-7-1,-36 1,1-4,0-2,-34-12,101 20,0 0,0 0,0 0,0 0,0-1,0 1,0-1,0 0,1 0,-1 0,1 0,-1 0,1 0,0-1,0 0,-1-1,-1-4,0 1,0-1,1 0,0-1,-1-3,-8-22,-4-16,14 41,0 0,-1 1,0 0,0 0,-1 0,0 0,0 0,-1 1,0 0,-2-3,-37-41,19 21,-1 2,-25-22,40 41,-16-14,1 0,1-2,1 0,-7-12,-4-17,24 36,-1 0,0 1,-1 1,-5-5,17 20,0 0,0 0,0 0,0 0,0 0,0 1,0-1,0 0,-1 1,1-1,0 1,0-1,-1 1,1 0,0-1,0 1,-1 0,-3 5,9 9,17 30,1-1,3-2,1 0,2-2,10 10,-33-44,0-1,0 1,0-1,1 0,0 0,0-1,0 0,0 0,0 0,1-1,-1 0,1 0,-1-1,1 0,1 0,18 1,-1-1,1-2,13-2,19 0,-49 3,8-1,-1 1,0 1,0 1,1 0,-11 0,0 0,1 0,-1 0,0 1,0 0,-1 0,1 1,0-1,-1 1,0 1,3 2,13 16,-1 1,-1 1,-1 1,-1 1,12 28,4 2,-5-5,16 43,-22-45,2-2,7 9,-22-42,2 0,-1 0,2-2,0 1,0-1,1-1,1-1,8 7,-12-12,0 0,0 0,0-1,1 0,-1-1,1 0,9 1,-18-4,0 0,0-1,1 1,-1-1,0 0,1 0,-1 0,0 0,0 0,1 0,-1-1,0 1,0-1,1 0,-1 1,0-1,0 0,0 0,0-1,0 1,0 0,0-1,-1 1,1-1,0 1,-1-1,1 0,-1 0,0 0,1 0,-1 0,0 0,0 0,0 0,-1-1,1 1,0 0,-1-1,1 1,-1-2,2-5,-1 0,-1-1,1 1,-1 0,-1-1,0 1,0 0,0-1,-1 1,-1 0,0 0,0 1,-2-5,4 12,1-1,-1 1,0 0,1 0,-1 0,0 0,0 0,0 0,0 0,0 0,0 0,0 0,0 1,-1-1,1 0,0 1,0-1,-1 1,1-1,0 1,0 0,-1 0,1-1,0 1,-1 0,1 0,0 0,-1 1,1-1,0 0,-1 0,1 1,0-1,-1 1,1-1,0 1,0 0,0-1,0 1,-1 0,1 0,-8 5,1 1,-1-1,1 2,1-1,-1 2,3-4,-13 14,1 1,0 1,2 1,0 0,1 1,1 1,2 0,0 0,1 2,2-1,0 1,2 0,0 6,3-20,0 0,0-1,-1 1,-1-1,0 0,0 0,-1-1,-1 1,1-1,-1-1,-1 1,-8 7,10-8,-1 0,2 0,-1 1,1-1,1 1,-2 4,-17 35,8-27,-8 15,23-37,0 1,0-1,-1 1,1-1,0 0,0 1,0-1,0 1,-1-1,1 1,0-1,0 0,0 1,0-1,0 1,0-1,0 1,0-1,1 1,-1-1,0 1,0-1,0 0,0 1,0-1,1 1,-1-1,0 0,0 1,1-1,-1 0,0 1,1-1,15 3,19-12,37-26,-29 13,2 3,14-4,-6 1,-52 22,-3 1,-24 11,-453 219,484-234,0 0,-1-1,1 1,-1-1,0 0,0 0,0-1,-1 1,1-1,7-11,-1 1,0-2,1-4,-3 3,1-1,-2 0,0 0,-2-1,0 1,-1-1,0-3,-3 11,0 1,0-1,-1 0,-1 1,0-1,0 0,-1 1,-1-1,0 1,0 0,-1 0,-1 0,1 0,-2 1,1 0,-3-2,-31-46,-15-12,15 19,-22-37,44 56,12 22,-1 0,1 1,-1-1,-1 2,-1-3,-8-10,0-1,2-1,1 0,1 0,0-2,2 1,-1-7,-5-9,-1 1,-7-9,-76-107,100 154,-1 0,1-1,-1 1,0 0,0 0,1 0,-1 0,0-1,0 1,0 1,0-1,0 0,0 0,0 0,-1 0,1 1,-1-1,2 1,-1 0,1 0,-1 0,1 1,0-1,-1 0,1 0,-1 1,1-1,-1 0,1 1,0-1,-1 0,1 1,0-1,-1 0,1 1,0-1,-1 1,1-1,0 1,0-1,0 1,-1-1,1 1,0-1,0 1,0-1,0 1,-2 9,0 0,1 1,1-1,-1 2,1-7,-1 45,2-1,2 0,2 0,2 0,2-1,2 0,2 0,2-1,2-1,3 1,-5-15,5 16,2-2,2 0,2-1,24 30,71 69,22 10,-126-136,-17-18,0 1,0-1,0 1,1-1,-1 1,0-1,1 0,-1 1,0-1,1 1,-1-1,0 0,1 1,-1-1,1 0,-1 0,1 1,-1-1,1 0,-1 0,1 0,-1 0,1 1,-1-1,1 0,-1 0,1 0,-1 0,1 0,-1 0,1-1,-1 1,1 0,-1 0,1 0,-1 0,1-1,-1 1,1 0,-1 0,0-1,1 1,-1 0,1-1,-1 1,0 0,1-1,-1 1,0-1,1 1,-1-1,0 1,0-1,1 1,-1-1,0 1,0-1,0 1,0-1,0 1,0-1,0 1,0-1,0 1,0-1,0 1,0-1,0 1,2-47,-3 41,0-44,1 27</inkml:trace>
  <inkml:trace contextRef="#ctx0" brushRef="#br1" timeOffset="50094.353">2840 2412,'2'9,"0"0,0 0,1 0,0 0,0 0,1-1,1 1,2 3,3 4,0-1,1 0,5 4,-5-7,-1 1,-1-1,0 2,-1-1,0 2,53 138,-54-134,-1 0,0 1,-2 0,0 0,-1 3,11 53,-12-69,1 1,1 0,-1-1,1 0,0 0,0 0,3 1,-3-2,0 0,0 1,0-1,-1 1,0-1,0 1,-1 0,1 0,-1 2,1 20,0 1,-3 0,0-1,-3 15,1-7,2 1,1 13,10 14,-7-47,0 0,-2 1,0 6,-1 36,-2-30,2-1,1 0,1 0,4 16,-1-10,-2 1,-1 0,-2 1,-4 36,2 1,1-41,0 0,-1 0,-2 14,1-39,1 1,-1 0,-1-1,1 0,-1 1,-1-1,0-1,0 1,-1 0,-3 4,1-1,0 0,1 1,1 0,0 1,0-1,2 1,-3 11,-11 36,12-44,-5 11,-1 0,-8 14,15-33,-1 0,-1-1,0 0,0 0,0 0,-1-1,0 1,-1-2,-3 3,-49 43,64-64,0 0,1 1,5-10,-7 14,4-8,0-1,0 0,-1 0,2-15,1-2,2 0,1 1,1 0,9-13,13-33,-30 65,-1-1,0 0,-1 0,0 0,-1 0,-1 0,0-1,0-34,-4-20,1 0,2 63,0-23,-1 1,-1-1,-2 0,-4-20,3 24,1 0,2 1,0-8,-4-42,-3-8,5 0,3-57,2 76,0 42,1-1,2 1,0 0,1 0,2-3,0-3,-1-1,2-20,-6-39,-3 67,1 1,1-1,0 0,2 1,2-12,0 10,-2 0,0 0,-1 0,-1 0,-1-1,-1 1,0 0,-2 0,0 0,-2 0,-5-17,9 35,-4-14,0-1,1 0,0 0,2 0,0 0,1-14,1 32,0-1,0 1,0 0,0-1,0 1,0 0,0-1,0 1,0-1,0 1,0 0,0-1,1 1,-1 0,0-1,0 1,0 0,1 0,-1-1,0 1,0 0,1 0,-1-1,0 1,0 0,1 0,-1 0,0-1,1 1,-1 0,0 0,1 0,-1 0,0 0,1 0,-1 0,1 0,-1 0,0 0,1 0,17 8,15 19,1 11,-22-23,1-1,12 11,-15-15,1-1,0 0,0-1,1 0,0-1,1 0,-1-1,1 0,0-1,1-1,-1 0,1-1,13 2,-6-2,-1 1,0 1,0 1,10 5,11 7,1-2,0-2,41 8,-56-15,0 1,0 2,-1 1,24 13,-31-14,1 0,1-1,0-1,0-1,1-1,-1-1,1-1,5 0,33-3,-31-2,1 2,26 5,-37-2,-1 0,1 0,6 5,-18-6,1 0,-1 1,0 0,-1 0,1 1,-1 0,1 0,-2 0,4 4,42 46,3-2,28 19,-11-19,-34-27,21 19,-47-35,-1 1,0 0,0 0,-1 1,0 0,7 13,-15-22,0 0,0-1,0 1,0 0,0 0,0 0,-1-1,0 1,1 0,-1 0,0 0,0 0,-1 0,1 0,0 0,-1 0,0-1,0 1,1 0,-2 0,1-1,-1 3,-5 6,0 1,0-2,-1 1,-7 6,-7 10,-91 111,104-127,0-1,-1-1,-6 6,7-7,0 0,0 1,1 0,-5 8,-14 30,22-35,-1-1,0 0,-1 0,0-1,-2 1,-17 18,-78 95,21-27,69-81,0 0,-1 0,-1-2,-1 0,1-1,-2-1,0 0,-3 0,5-1,0 1,1 1,0 0,-7 10,11-11,-1-1,0 0,-1-1,0 0,0 0,-1-2,-4 3,-77 37,52-25,-1-2,-7 0,-5 0,-301 114,327-120,23-11,0 0,-1-1,1 0,-9 3,11-7,3-3</inkml:trace>
  <inkml:trace contextRef="#ctx0" brushRef="#br1" timeOffset="71250.726">3259 2823,'0'3,"-1"23,1 0,1-1,1 1,2-1,0 1,2-1,2 5,10 21,-8-26,0 0,-2 1,-1 0,-1 0,-2 1,0 0,0 18,-8 70,-12 65,10-127,2-27,-1 0,-1 0,-2-1,-4 11,4-15,1 1,1-1,1 1,1 0,0 1,2 7,0 17,3 0,1 0,3 0,1 0,2-1,6 12,-6-6,-7-42,0 0,1 0,0 0,0-1,2 5,-3-13,-1 0,1 1,-1-1,1 1,-1-1,1 0,0 0,0 1,-1-1,1 0,0 0,0 0,0 0,0 0,1 0,-1 0,0 0,0 0,0-1,1 1,-1 0,0-1,1 1,-1-1,0 0,1 1,-1-1,1 0,-1 0,1 0,-1 0,0 0,1 0,-1 0,1-1,-1 1,0 0,1-1,5-2,1-1,-1 0,0 0,-1-1,1 0,3-4,14-8,-7 8,1 0,1 2,7-2,-9 3,1 0,-1-2,-1 0,4-3,3-3,0 1,0 1,19-6,-10 4,0-1,-1-2,19-15,-22 14,1 1,1 1,0 1,4 1,19-2,1 2,7 2,-37 5,-1 0,0-2,0 0,-1-2,12-8,-17 8,-1-1,-1-1,0-1,-1 0,0-1,-1-1,-1 0,0-1,7-14,0-6,-14 27,0 0,0 1,0 0,7-7,-2 4,-1-1,0 0,-1 0,0-1,-1 0,-1 0,0-1,0 0,-2 0,0 0,0-1,-2 1,2-16,-2 15,0 1,2-1,0 1,0-1,3-2,-2 5,-1 0,0 0,-1-1,0 1,-1-1,0-12,-2 24,0-1,0 0,0 1,0-1,-1 0,1 1,-1-1,0 0,0 1,0-1,0 1,0 0,0-1,-1 1,1 0,-1 0,0 0,1 0,-1 0,0 0,0 0,0 1,0-1,0 1,-1 0,1-1,0 1,-1 0,0 0,-8-2,-1 0,1 0,-1 2,0-1,0 1,0 1,-27-3,30 2,1-1,-1 0,0 0,1-1,-1 0,1 0,0-1,0 0,0-1,1 0,-1 0,1-1,0 0,1 0,-1 0,1-1,1 0,-1-1,1 1,0-1,-3-6,5 5,-2 0,1 0,-1 0,-1 1,0 0,0 0,0 0,-1 1,0 0,-6-5,6 6,-3-4,0 1,-1 0,0 1,-1 0,1 1,-13-6,6 6,1 1,-1 1,0 1,-1 0,1 2,-1 0,1 1,-1 1,0 1,-961 0,953-1,3-1,1 2,0 0,-1 2,-15 3,36-5,1-1,0 1,0 0,0 0,0 0,0 0,0 0,0 0,0 1,0-1,0 1,1-1,-1 1,0 0,1 0,0 0,-1 0,1 0,0 0,0 0,0 0,0 0,0 0,1 1,-1-1,0 0,1 1,0-1,0 0,-1 1,1-1,1 0,-1 1,0-1,0 0,1 1,0 1,2 10,1 0,0 0,1 0,1-1,3 7,-9-20,7 14,0 0,1-1,1 0,0-1,0 0,1 0,1-1,-1 0,2-1,0-1,0 0,8 5,11 3,0-1,1-2,0-2,30 8,5 1,1-2,0-3,1-4,67 3,-128-15,-1 0,0-1,1 0,-1 0,0-1,0 1,0-2,0 1,0-1,0-1,-1 1,3-2,10-8,-1-1,0-1,4-5,4-4,88-77,63-55,-169 150,-4 3,-1 1,0 0,0-1,0 0,0 0,0 0,0 0,-1-1,0 1,1-1,-3 4,0 0,0-1,0 1,0 0,0 0,0-1,0 1,1 0,-1 0,0-1,0 1,0 0,0 0,0-1,0 1,0 0,-1 0,1-1,0 1,0 0,0 0,0-1,0 1,0 0,0 0,0 0,-1-1,1 1,0 0,0 0,0 0,0-1,-1 1,1 0,0 0,0 0,0 0,-1 0,1-1,0 1,0 0,-1 0,1 0,0 0,0 0,-1 0,1 0,0 0,0 0,-1 0,1 0,0 0,-18 1,17-1,-74 16,1 3,0 4,-54 25,61-23,-252 96,-195 71,496-186,-41 15,-10 7,50-18,24-11,31-13,161-92,84-67,-142 86,-118 73,-17 10,1 1,-1-1,1 1,0 0,0 1,0-1,1 1,-1 0,-28 36,9-14,1 1,1 0,1 1,1 0,0 1,0 7,9-28,1 0,0 0,0 0,-1-1,1 1,1 0,-1 0,0 0,0 0,1-1,-1 1,0 0,1 0,0-1,-1 1,1 0,0-1,0 1,0-1,0 1,0-1,0 1,1-1,-1 0,0 0,1 0,-1 1,1-1,-1 0,1-1,-1 1,1 0,0 0,-1-1,1 1,0-1,0 0,9 3,-1 0,1-2,0 1,0-2,9 1,7-2,0-2,0 0,0-2,-1-1,5-3,130-47,-117 39,-23 10,23-9,0-3,-1 0,11-10,-31 15,-27 16,-36 27,-41 42,4 3,2 3,-60 84,128-148,24-18,68-33,62-28,30-3,-11 17,2 8,44-1,53 3,24 9,-168 24,-110 9,0-1,-1 1,1 1,5 1,-15-2,-1 0,0 0,0 0,0 0,0 0,1 0,-1 0,0 0,0 0,0 0,0 0,1 0,-1 0,0 1,0-1,0 0,0 0,0 0,1 0,-1 0,0 0,0 0,0 1,0-1,0 0,0 0,0 0,1 0,-1 0,0 1,0-1,0 0,0 0,0 0,0 0,0 1,0-1,0 0,0 0,0 0,0 1,0-1,0 0,0 0,0 0,0 0,0 1,0-1,-13 9,-37 14,-41 12,30-12,-281 115,-10 24,170-69,5 9,-113 88,236-150,1 2,-15 18,36-25,25-21,15-9,20-8,-26 3,38-8,-1-2,0-1,-1-3,0-1,-1-1,0-3,-2-1,0-1,13-13,-43 30,0 0,0 0,0 0,-1 0,1-1,-1 0,0 0,-1 0,1-1,-1 1,0-1,0 0,-1 0,1 0,-1 0,-1 0,1-1,-1 1,0 0,0-1,-1 1,0-1,0 1,0-1,-1 1,0-1,0 1,-1 0,0-3,-6-23,3 0,0 0,2 0,1 0,1-2,0-6,-2 1,-6-33,8 67,0 0,0 1,0-1,-1 1,0-1,0 1,0-1,-1 1,-1-3,3 6,-1-1,1 1,0-1,-1 1,1 0,-1 0,0-1,1 1,-1 0,0 1,1-1,-1 0,0 0,0 1,0-1,0 1,0 0,0-1,1 1,-1 0,0 0,0 0,0 1,-2-1,-14 6,0 0,0 1,0 1,1 0,0 2,-3 2,-21 12,-36 15,15-8,1 2,-22 20,76-48,-1 0,1 1,1 0,-1 1,1-1,0 1,1 1,-1-1,1 1,-3 7,6-12,1 0,0 1,0 0,0-1,0 1,0 0,1 0,0-1,-1 1,1 0,1 0,-1 0,0-1,1 1,0 0,0 0,0-1,0 1,0-1,1 1,0-1,0 1,-1-1,2 0,-1 0,0 0,1 0,9 9,0 0,0 0,2-2,-1 0,1 0,1-1,-1-1,1-1,1 0,-1-1,1 0,0-2,1 0,2 0,35 5,1-2,0-3,35-3,13-3,0-4,83-17,-123 11,0-3,-2-2,1-3,-2-3,7-6,-44 18,-1-1,-1 0,0-2,-1 0,0-2,-1 0,9-10,-21 18,0-1,0 1,-1-1,0 0,-1-1,0 1,0-1,-1 0,0-1,0 1,-1-1,-1 0,0 1,0-1,-1 0,0 0,-1 0,0-5,-1 6,0 1,0-1,-1 1,0 0,0 0,-1 0,-1 0,1 0,-1 0,-1 1,1 0,-1 0,-1 0,1 1,-5-5,-2 1,1 1,-1 0,0 1,-1 1,0 0,0 0,-1 2,0-1,-2 1,-8-2,0 0,-1 2,1 0,-1 2,0 1,0 1,-1 2,1 0,0 2,0 0,0 2,0 1,-5 2,-13 7,1 1,1 2,0 2,1 2,1 2,1 1,0 3,-53 39,3 4,-61 63,139-123,-24 26,32-33,1-1,-1 0,0 1,1 0,-1-1,1 1,0 0,0 0,0-1,0 1,0 0,1 0,-1 2,1-4,0 0,0 0,1 0,-1 0,0 0,1 0,-1 0,0 0,1 0,-1 0,1 0,0 0,-1 0,1-1,0 1,-1 0,1 0,0-1,0 1,0-1,-1 1,1 0,0-1,0 0,0 1,0-1,0 0,0 1,0-1,0 0,0 0,0 0,0 0,0 0,38 0,-21-3,0-1,-1-1,1-1,-1 0,0-1,0-1,-1-1,9-6,28-21,40-35,-66 49,110-95,16-27,10-9,-155 145,0 2,-1-1,0 0,0 0,4-6,-11 8,-6 7,-10 6,-54 45,3 2,2 4,2 2,3 4,55-59,-5 4,0 0,1 1,0 1,1 0,0 0,0 0,2 1,-1 0,-2 10,8-20,1 0,-1-1,1 1,0 0,0-1,0 1,0 0,0 0,1-1,-1 1,1 0,-1-1,1 1,0-1,0 1,0-1,0 1,1-1,-1 0,1 1,-1-1,1 0,0 0,0 0,0-1,0 1,0 0,0-1,0 1,0-1,1 0,-1 0,2 1,6 3,1-1,1 0,-1-1,1 0,-1 0,11 0,29 2,1-3,0-1,-1-3,40-7,-81 7,-1 0,1 0,-1-1,1 0,-1-1,-7 3,-1 0,1 0,0 0,-1 0,1 0,0 0,-1-1,0 1,1 0,-1-1,0 1,1-2,-1 2,-1 0,0 0,1 0,-1 0,0 0,0 0,0 0,1 1,-1-1,0 0,0 0,0 0,-1 0,1 0,0 0,0 0,0 0,-1 0,1 0,0 0,-1 0,1 0,-1 1,1-1,-1 0,0 0,-11-14</inkml:trace>
  <inkml:trace contextRef="#ctx0" brushRef="#br1" timeOffset="75448.944">1187 4611,'5'-1,"-1"-1,0 0,0 0,0 0,-1 0,1-1,0 0,-1 1,1-1,-1-1,0 1,0 0,-1-1,1 0,6-6,33-35,-27 26,1 2,0 0,2 0,0 2,0 0,1 2,1 0,2 0,-10 6,0 0,-1-1,0 0,0-1,-1 0,0-1,0 0,-1-1,0 0,-1 0,-1-1,1 0,0-4,4-3,0 2,0-1,13-11,7-10,-41 47,-4 5,0 0,1 1,-6 8,9-7,-1 0,0 0,2 1,0 0,0 0,0 7,-4 20,11-34,-1 0,-1 0,1-1,-1 1,-1-1,1 1,-1-1,-1-1,0 1,-3 4,-32 36,2 1,0 6,36-52,0-1,0 1,0-1,-1 0,1 1,0-1,-1 0,0 0,1-1,-1 1,0-1,0 1,0-1,0 0,0 0,0 0,0 0,0-1,-1 0,-1 1,-9-1,0 0,0-1,1-1,-7-1,-23-3,16 5,11 2,-1-2,1 0,0-1,0-1,0 0,1-1,-1-1,1 0,-4-3,-29-15,-1 2,0 3,-1 2,-30-5,-203-28,205 38,65 8,19 3,21 4,12 11,0 1,-1 2,0 3,30 21,30 22,-84-56,0-1,1-1,-1 0,2 0,3-1,2 1,0 2,-1 0,8 5,44 16,-54-22,0 1,0 1,1 1,-5-2,0 0,0-2,1 0,0 0,2-1,-15-4,-1-1,1 0,0 0,-1 1,1-1,-1 0,1 0,0 0,-1-1,1 1,-1 0,1 0,0-1,-1 0,1 1,-1-1,1 0,-1 1,0-1,1 0,-1 0,0 0,0 0,1 0,-1-1,0 1,0 0,0-1,0 1,0 0,-1-1,1 1,0-1,-1 0,1 1,-1-1,1 1,-1-1,0 0,2-10,0 0,-1-1,-1 1,0 0,-1-6,0-8,3 4,0-1,2 1,0 0,1 0,2 0,0 1,1 0,1 0,0 1,2 0,0 1,2 0,3-4,-15 21,1 1,-1-1,0 1,0-1,-1 1,1-1,0 0,0 1,-1-1,1 0,-1 0,1 0,-1 1,0 0,0 1,0-1,-1 0,1 1,0-1,0 1,0-1,0 0,-1 1,1-1,0 1,0-1,-1 1,1-1,0 1,-1-1,1 1,-1-1,1 1,-1-1,1 1,-1 0,1-1,-4 0,1-1,-1 1,1 0,-1 0,0 0,0 0,1 1,-1 0,0 0,-1 0,-3 0,-1 0,1 1,-1 0,1 0,-1 1,1 0,0 1,0 0,0 0,0 1,1 0,-1 1,1-1,-3 4,5-3</inkml:trace>
  <inkml:trace contextRef="#ctx0" brushRef="#br0" timeOffset="85379.359">1350 4805,'1'-6,"1"0,-1 0,1 1,1-1,-1 0,1 1,-1 0,2 0,-1-1,0 2,1-1,4-4,-1-1,9-12,-5 6,1 0,0 1,0 0,2 1,0 0,0 1,1 1,9-5,-24 16,24-11,-1-2,0-1,-1-1,0-1,-1-1,17-19,73-93,-68 82,-33 38,0 0,-1-1,0 0,-1 0,0-1,6-11,-3-1,0 1,-2-1,0-1,-2 0,0 0,-2-1,0 0,-2-3,-1 9,-1 9,0-1,0 1,-1 0,0 0,-1 0,0 0,-1-1,-2-5,3 14,0 1,-1 0,1 0,-1 0,1 0,-1 0,0 0,0 0,0 0,0 1,0-1,0 1,0 0,0-1,-1 1,1 0,0 0,-1 1,1-1,-1 0,1 1,-1-1,1 1,-1 0,1 0,-1 0,1 0,-1 1,1-1,-1 1,1-1,-1 1,-5 1,-1 0,1 1,-1 0,1 1,0-1,0 1,1 1,-6 4,-36 32,26-21,-1 0,-10 4,26-19,0-1,0 1,0-1,-1-1,0 1,1-2,-1 1,0-1,-8 0,-120 21,120-19,-1 1,1 0,0 1,1 1,-1 0,1 2,0 0,1 0,0 2,5-5,0 0,0 0,-1-1,0-1,1 0,-2-1,1 0,-7 1,-13 0,1-2,-16-1,-22 2,53-2,0 1,0 1,0 0,1 1,0 1,0 0,0 1,0 1,1 0,0 1,0 0,1 1,0 1,1 0,0 0,0 1,-1 3,-9 10,0-2,-2 0,-1-1,-1-1,0-1,-1-2,-1-1,-29 13,33-18,-2-2,-21 6,-26 9,61-19,0 1,1 1,0 0,0 0,0 1,-1 2,4-3,-1 0,1-1,-1 0,-1 0,1-1,-1 0,0-1,0 0,0 0,-2-1,-6 1</inkml:trace>
  <inkml:trace contextRef="#ctx0" brushRef="#br0" timeOffset="88576.438">2607 2436,'1'4,"0"0,0 0,1-1,-1 1,1-1,0 1,0-1,0 0,1 1,8 15,-3 0,-1 1,-1-1,-1 1,0 0,-2 0,0 1,1 23,-2 0,-3 15,0-23,1 1,2 0,1 0,2-1,1 0,4 10,7 23,7 61,-19-81,-3 1,-1-1,-3 21,0 21,1-68,-1 1,-2-1,-1 7,0-5,1 1,1 16,2-17,-2 77,8 61,6-88,-6-50,-1 0,0 19,-3 385,-3-205,-3-190,5-33,0-1,-1 0,1 1,0-1,0 0,0 1,0-1,0 0,0 0,0 1,0-1,-1 0,1 1,0-1,0 0,0 0,-1 0,1 1,0-1,0 0,-1 0,1 0,0 1,0-1,-1 0,1 0,0 0,0 0,-1 0,1 0,-7-16,3 1</inkml:trace>
  <inkml:trace contextRef="#ctx0" brushRef="#br0" timeOffset="91998.604">5144 3282,'0'-1,"-1"-1,1 1,0-1,-1 1,1-1,-1 1,1 0,-1-1,1 1,-1 0,0-1,0 1,0 0,0 0,0 0,0 0,0 0,0 0,0 0,-1 0,-31-19,5 4,18 9,-1 0,1 0,-1 2,-1-1,1 1,-1 1,0 0,0 1,0 0,-8 0,-41-12,23 4,30 10,0-1,0 0,0-1,0 0,1 0,-1 0,1-1,0-1,0 1,0-1,-5-4,5 1,1-1,-1 1,1-1,-4-9,-22-27,30 42,-1 0,0 1,0-1,0 1,0-1,-1 1,1 0,0 0,-1 1,1-1,-1 1,-3-1,-36-9,0-1,1-3,-26-13,44 19,0 0,0 1,-1 2,5 1,1-1,-1-1,1 0,1-2,-5-2,2 1,1 1,-2 1,1 1,-1 0,-1 2,1 1,-13 0,-47-11,56 9,0-2,1 0,-21-11,25 11,0 0,-1 2,-4 0,-45-16,44 12,1-1,0-1,1-2,-13-10,26 16,-10-9,-1 2,-1 1,1 0,-2 2,0 1,0 1,-14-2,21 7,1 1,1-2,-1-1,1 0,0-1,1 0,-13-10,13 9,-1 0,0 2,0-1,-1 2,-11-3,-85-17,94 22,-83-12,-8 4,85 10,-5-3,9 0</inkml:trace>
  <inkml:trace contextRef="#ctx0" brushRef="#br0" timeOffset="93745.283">5190 3234,'2'-6,"0"1,0 0,0-1,0 1,1 0,0 0,0 0,0 1,0-1,2-1,0 1,54-82,-56 83,0 0,0 0,0 0,0 1,1 0,-1-1,4-1,8-4</inkml:trace>
  <inkml:trace contextRef="#ctx0" brushRef="#br0" timeOffset="115763.896">5516 2605,'-1'-4,"-1"0,1 0,-1 0,0 0,0 1,0-1,0 0,-1 1,-1-2,-3-6,-15-20,17 25,1 0,-1-1,1 1,0-1,0 0,1 0,0-1,0 1,1-2,-5-21,6 20,-1 0,0 0,0 1,-1-1,0 1,-1-1,0 1,0 0,-1 0,0 1,-1 0,1 0,-4-3,-52-55,48 50,-1 1,0 0,-1 1,0 0,-1 1,-1 1,0 1,-3-1,4 2,0-1,1 0,0-1,1 0,0-1,-10-14,-22-20,33 34,1 0,1-1,1-1,-1 0,-6-15,6 12,0-1,-1 2,-12-14,3 7,2-2,0-1,2 0,0-1,2-1,-8-22,17 30,0 1,1 0,1-1,1 0,1 0,-5-26,4 32,2 6,0-1,-1 1,0 0,0-1,-1 1,-1 1,1-1,-1 0,-1 1,-1-3,-4-6,1-1,0 0,2 0,0-1,1 0,0 0,1-6,-2-4,-2 1,-9-23,9 26,0 0,2-1,-1-11,2 10,-2-1,0 2,-2-1,5 15,-2-4,0 0,1 0,1 0,0 0,1-1,1 0,0 0,1-13,1-10,0-32,5-35,7 42,-7 47,-1 0,0-1,-1-6,-2 15,0 0,1 0,0 0,1 0,0 0,0 0,4-8,-5 15,0 1,0 0,1 0,-1 0,0 0,1 0,0 0,-1 0,1 0,0 1,0-1,0 1,0-1,0 1,1 0,-1 0,0 0,0 0,1 0,-1 0,0 1,1-1,-1 1,1 0,-1 0,1 0,-1 0,1 0,-1 0,1 1,-1-1,0 1,3 1,0-1,1 1,-1 0,0 0,0 0,0 1,0 0,-1 0,1 0,-1 1,0 0,1-1,-1 3,9 8,-1 2,-1-1,0 2,-4-5,1-1,0 0,0-1,1 0,0 0,10 7,45 30,153 106,-189-133,-1 1,-1 1,0 2,-2 0,5 9,34 24,-47-42,1-1,0-1,0-1,9 4,11 8,-7-5,0-2,1-1,25 9,-43-19,0 0,-1 1,0 1,-1 0,1 1,-2 0,6 6,17 20,16 23,-13-15,-26-33,1 0,0-1,1 0,6 4,24 19,37 30,-41-35,16 19,-38-34,0 0,0 0,1-2,15 7,-14-8,0 1,0 1,-1 1,6 6,87 69,-20-16,-60-49,2 0,1-3,31 15,28 16,-78-43,-18-16,-19-14,7 10</inkml:trace>
  <inkml:trace contextRef="#ctx0" brushRef="#br0" timeOffset="118131.163">6401 1905,'0'1,"-1"-1,1 1,0 0,-1 0,1 0,-1 0,1-1,-1 1,1 0,-1 0,1-1,-1 1,0 0,1-1,-1 1,0-1,1 1,-1-1,0 1,0-1,0 0,0 1,1-1,-1 0,-1 1,-29 7,16-5,10-1,-3 0,0 0,0 1,0 0,1 1,-1 0,1 0,0 0,0 1,0 0,1 1,-1 0,1 0,1 0,-2 1,-37 60,22-32,-1-2,-17 19,28-39,2 2,-1-1,2 1,0 1,1 0,1 0,-2 4,3-8,0-1,-1 0,-1 0,0-1,0 0,-1 0,0-1,0 0,-1-1,-11 7,-20 21,-4-3,37-27,0 0,-1 0,2 0,-1 1,1 0,0 1,-5 7,-17 26,22-29</inkml:trace>
  <inkml:trace contextRef="#ctx0" brushRef="#br0" timeOffset="121312.578">5121 3379,'0'39,"2"0,2-1,4 14,-7-48,-1-1,1 0,-1 0,0 1,0-1,0 0,0 1,0-1,-1 0,1 0,-1 1,0-1,0 0,0 0,0 0,-1 0,-1 2,0-1,0 0,-1 0,0-1,0 1,0-1,0 0,0 0,-1-1,1 1,-5 1,2-1,0 0,0 1,1 0,-1 0,1 1,0 0,1 0,-1 0,1 1,0 0,0 0,0 0,-2 6,-2 1,-1 0,0 0,-1-1,-5 4,-30 35,19-18,-1-1,-2-1,0-2,-11 6,32-27,-69 68,-1-2,44-39,-29 21,59-53,-3 2,1 1,-1 0,1 1,0 0,0 0,1 0,0 1,0 0,-2 4,8-11,0-1,-1 0,1 0,0 0,0 1,0-1,0 0,-1 0,1 0,0 0,0 1,0-1,0 0,0 0,0 0,0 1,0-1,0 0,0 0,-1 0,1 1,0-1,0 0,0 0,0 0,0 1,0-1,0 0,1 0,-1 1,0-1,0 0,0 0,0 0,0 1,0-1,0 0,0 0,0 0,1 0,-1 1,0-1,0 0,0 0,0 0,0 0,1 0,-1 1,0-1,0 0,0 0,1 0,5 0</inkml:trace>
  <inkml:trace contextRef="#ctx0" brushRef="#br0" timeOffset="126680.304">7797 1736,'1'-6,"1"1,0 0,0 0,1 0,0 0,-1 1,1-1,1 1,-1 0,3-2,6-11,-6 6,0-1,-1 1,0-1,-1 0,0-1,1-9,-2 7,2 0,-1 0,2 0,3-6,9-17,-2 0,8-31,-10 26,2 1,5-7,-13 31,-1-1,0 0,1-11,-5 17,1-1,0 1,1 0,0 0,1 1,0-1,1 2,5-8,-6 10,0-1,-1 1,-1-1,1 0,-2-1,1 1,-1 0,0-7,12-32,74-189,-57 167,3 2,4-1,33-35,-59 85,1 0,0 1,2 0,0 1,1 1,11-9,-27 25,0 0,0 0,1 0,-1 0,1 0,-1 1,1-1,-1 0,1 1,-1-1,1 1,-1-1,1 1,0 0,-1 0,1-1,0 1,0 1,-1-1,0 0,0 1,0-1,0 1,1 0,-1-1,0 1,-1 0,1 0,0-1,0 1,0 0,0 0,-1 0,1 0,0 0,-1 0,1 0,0 1,2 7,0-1,-1 1,0 0,0 0,-1 0,0 2,2 6,-1 2,1 0,1-1,1 0,1 1,0-2,1 1,1-1,0 0,10 13,8 13,14 19,-36-58,0 0,0-1,0 1,0-1,1 1,-1-1,1-1,0 1,0-1,3 2,57 14,-52-15,-1 0,0 0,1 1,-2 1,1 0,2 2,-4 1,0 1,-1-1,0 1,-1 1,0 0,0 0,-1 1,0 0,-1 0,1 3,4 5,1 0,11 14,-1-3,-1 1,-2 0,-1 2,-1 0,-2 1,4 15,-7-16,-5-12,1 0,1-1,2 3,12 31,-19-41,1-1,1 0,0 0,0-1,3 4,1 0,-2 0,1 0,-2 1,0 1,-1-1,1 7,1 0,2-2,0 1,2-1,0-1,1-1,1 1,1-2,9 9,2 5,17 26,-27-34,26 36,-42-59,1-1,-1 0,1 1,-1-1,1 0,-1 1,1-1,-1 1,0-1,1 1,-1-1,0 1,1-1,-1 1,0-1,0 1,1-1,-1 1,0 0,0-1,0 1,0-1,0 1,0 0,0-1,0 1,0-1,0 1,0 0,0-1,0 1,-1-1,0 1,0-1,0 0,0 1,0-1,0 0,0 0,0 0,0 0,0 0,0 0,0 0,0 0,0 0,0-1,0 1,-40-14,25 4</inkml:trace>
  <inkml:trace contextRef="#ctx0" brushRef="#br0" timeOffset="128310.229">9449 1711,'-51'-1,"5"0,-19 4,55-1,0 0,1 0,-1 2,1-1,0 1,-8 4,-29 12,-146 44,166-57,-2-1,1-1,-14-1,7 0,-32 8,27-4,-1-1,1-2,-22-1,-122-5,69-1,-268 2,381 0,1 0,0 0,0 0,0-1,0 1,0 0,-1 0,1 0,0 0,0 0,0 0,0 0,-1 0,1 0,0 0,0 0,0 0,0 0,-1 0,1 0,0 0,0 0,0 0,0 0,-1 0,1 0,0 0,0 0,0 1,0-1,0 0,-1 0,1 0,0 0,0 0,0 0,0 0,0 1,0-1,0 0,0 0,-1 0,1 0,0 0,0 1,0-1,0 0,0 0,0 0,0 0,0 1,0-1,0 0,0 0,0 0,8 7,-4-3,8 6</inkml:trace>
  <inkml:trace contextRef="#ctx0" brushRef="#br0" timeOffset="442970.256">3387 4853,'-16'2,"0"1,1 0,-1 1,1 1,-1 0,1 1,1 1,-1 0,-2 3,-46 19,47-23,-38 16,-1-2,-45 8,10-11,-25-1,103-14,0 1,0 0,1 1,-1 1,1-1,1 2,-1 0,-9 6,9-5,-1 0,0-1,0 0,0-1,-1 0,-9 2,-31 7,2 3,0 1,2 3,-37 22,30-15,-1-2,-2-3,-16 3,46-21,-1 0,1-2,-1-1,1-2,-1-1,-2-1,-38 0,-36-4,1-4,-21-9,-124-12,250 28,14-3,20-4,128-10,-65 9,49 2,-93 8,0-3,23-6,-30 1,1 3,0 1,0 2,0 3,0 1,0 3,0 1,33 9,189 69,-223-69,-1-1,2-3,-1-2,2-1,46-1,-74-6,2 0,1-1,0-1,3-1,-18 2,-1-1,0 0,0 0,0-1,0 0,0 0,-1-1,1 1,-1-1,0-1,4-3,47-43,-2-3,22-31,-44 49,2 2,2 1,0 1,32-18,-41 32,1 1,19-7,25-14,-70 36,1-1,-1 1,0 0,0-1,0 0,0 0,0 0,0 0,-1-1,1 1,-1-1,0 1,0-1,-1 0,1 0,0-2,3-16</inkml:trace>
  <inkml:trace contextRef="#ctx0" brushRef="#br0" timeOffset="445506.336">4203 6328,'-115'-22,"45"8,-1 2,-1 4,-27 2,89 7,0 0,0 1,0 0,1 1,-1 0,1 1,0 0,0 0,0 1,0 0,1 0,-7 6,-38 21,1-9,-1-3,-1-3,-5 0,10-4,0 3,1 1,1 3,-3 3,28-11,-47 27,-2-4,-73 26,54-32,-1-5,-2-3,0-5,-75 4,115-14,1 3,-8 5,12-4,0-1,-34 1,71-9,-19 1,-1-1,1-1,-11-3,32 2,-1-1,1 0,0 0,0-1,0 0,0-1,0 0,1 0,-1-1,1 0,0-1,-3-3,-77-62,28 24,-27-31,74 66,-1 1,0 0,0 1,-1 1,-1 0,1 1,-1 0,-1 1,0 1,-35-10,-1 2,-14 0,14 3,0-2,-10-6,56 17,1-1,0 0,0 0,0-1,0 1,0-1,1 0,-1-1,1 0,-3-3,-10-16</inkml:trace>
  <inkml:trace contextRef="#ctx0" brushRef="#br2" timeOffset="455652.958">2415 6139,'1'-5,"0"-1,0 0,0 0,1 1,0-1,0 1,0-1,0 1,1 0,0 0,0 0,1 1,-1-1,1 1,0-1,0 1,1 0,-1 1,1-1,-1 1,6-3,14-8,0 1,1 1,0 2,2 0,-19 7,30-10,1 1,1 3,0 1,39-2,-71 8,1 1,-1-1,0 0,0-1,0 0,0 0,0-1,0 0,-1 0,4-3,8-8,-1 0,-1-1,1-1,-5 2,1 2,1 0,1 1,-1 1,3-1,-1 3,0 1,1 2,0-1,0 2,0 0,10 0,115-12,-101 14,45-4,-47 6,0-2,0-2,-1-2,0-1,0-2,17-8,-11 3,0 3,2 1,45-4,-11 1,-10 3,-37 6,0-1,0-2,13-5,3-7,-2-2,-1-2,2-4,3 0,-35 21,0 0,0 1,1 1,0 0,0 2,0 0,0 1,1 1,-1 1,0 0,1 1,14 3,-23-1,-1-1,1 2,-1-1,0 1,0 0,0 1,-1 0,0 0,0 1,0 0,0 1,6 6,-3-1,0-1,-1 2,0-1,-1 1,0 1,-1-1,4 10,-11-22,-1 0,0 0,1 0,-1 0,1 0,-1 1,0-1,0 0,0 0,0 0,1 0,-1 0,-1 0,1 1,0-1,0 0,0 0,-1 0,1 0,0 0,-1 0,1 0,-1 0,1 0,-2 1,1-1,-1 1,0-1,1 1,-1-1,0 0,0 0,0 0,0 0,0 0,0-1,0 1,-1 0,0-1,-12 2,0 0,0-1,-1-1,-2 0,-4 0,10 1,-1 1,1 1,0 0,0 0,0 2,1-1,-1 1,1 1,0 0,0 1,-4 3,-26 15,18-13,-1-2,0 0,-3-1,0 0,0 2,-14 8,17-9,0 0,-1-2,0 0,0-2,0-1,-1-1,0-1,-20 0,43-3,-10 1,0 0,-1 1,1 1,0 0,0 1,1 0,-1 1,1 1,0 0,0 0,1 1,-1 1,2 0,-1 0,1 1,0 1,-1-1,0 0,-1-1,1-1,-2 1,1-2,-1 0,0 0,0-1,0-1,-9 2,-24 3,1-2,-30 1,34-5,1 2,-1 2,-14 5,-25 7,62-17,0 2,0 0,1 1,0 0,0 2,0 0,1 1,-12 8,13-6,-1 0,0 0,-1-2,1 0,-2-1,1 0,-1-2,0 0,0-1,0-1,-1 0,1-2,-8 0,-73 9,78-7,0 0,0-1,-1-1,1-1,-1-1,1-1,0-1,-14-4,-25-12,-2 3,1 3,-2 3,1 2,-25 2,30 8,1 2,-29 7,25-2,-1-4,-2-1,53-4,0 1,0 1,1 0,-1 0,1 1,0 0,0 0,0 1,0 1,0-1,1 1,0 1,0-1,-5 6,-28 18,24-19,0-1,0-1,-1 0,1-2,-2 1,1-2,-1-1,-8 1,-17 0,-1-1,1-3,-3-2,-5 2,37 1,0-1,0-1,0 0,0-2,0 1,0-2,-11-3,23 4,0 0,0 0,0 0,0-1,0 0,1 1,-1-1,1 0,0 0,0 0,0-1,0 1,1 0,-1-1,1 1,0-1,0 1,0-1,0 0,1 1,-1-1,1 0,0 1,0-1,1-1,-2-21</inkml:trace>
  <inkml:trace contextRef="#ctx0" brushRef="#br2" timeOffset="460771.361">9848 2094,'-26'1,"1"2,0 0,0 1,0 2,0 0,-18 9,-35 16,-29 18,25-11,57-28,-1-2,0-1,0-1,-24 2,-47 12,109-18,19-4,11-7,0-2,0-3,-2 0,0-3,0-2,26-17,-36 20,-1 1,16-4,-26 12,0-2,0 0,0-1,-2 0,1-2,-1 0,7-8,135-141,-158 160,0 0,0 0,0-1,1 1,-1 0,1 0,-1 0,0 0,1 0,0 1,-1-1,1 0,0 1,-1-1,2 1,-3 0,0 0,1 0,-1 0,1 0,-1 1,0-1,1 0,-1 0,0 1,1-1,-1 0,0 1,1-1,-1 0,0 1,0-1,0 0,1 1,-1-1,0 0,0 1,0-1,0 1,1-1,-1 0,0 1,0-1,0 1,0-1,0 1,0-1,0 0,0 1,-1 0,1 3,-1 1,1-1,-1 1,-1-1,1 0,0 1,-1-1,0 0,0 0,-1 1,-17 22,-1-1,-1-2,-1 0,-1-1,-1-1,0-2,-2 0,-24 12,-11 3,-2-3,0-2,-42 10,85-33,-1-2,-1-1,1 0,-1-2,1 0,-22-2,9 0,1 2,-13 3,33-1,1-1,0 2,0 0,1 1,-1 0,1 1,1 0,-2 1,2 0,-1-1,0 0,0-1,-1 0,0-1,0 0,-1-1,14-4,-1 0,1 0,-1 1,1-1,-1 0,1 0,-1 0,1 0,-1 1,1-1,-1 0,1 0,-1 0,1 0,-1 0,1 0,-1-1,1 1,-1 0,1 0,-1 0,1 0,-1-1,1 1,-1 0,1 0,0-1,-1 1,1 0,-1-1,1 1,0 0,-1-1,1 1,0-1,0 1,-1-1,1 1,8-21,24-18,89-59,-72 60,-1-2,17-20,-55 50,1 0,1 0,-1 1,2 1,-1 0,1 1,1-1,-6 5,0-1,0 1,0 0,0 1,0 0,0 0,1 1,-1 0,1 1,-1 0,0 0,7 1,-15-1,0 0,0 0,1 0,-1 0,0 0,0 0,0 0,0 0,1 0,-1 0,0 0,0 0,0 0,0 0,1 1,-1-1,0 0,0 0,0 0,0 0,0 0,0 0,1 0,-1 1,0-1,0 0,0 0,0 0,0 0,0 1,0-1,0 0,0 0,0 0,0 0,0 0,0 1,0-1,0 0,0 0,0 0,0 1,0-1,0 0,0 0,0 0,0 0,0 1,0-1,0 0,0 0,0 0,0 0,0 1,-12 10,-17 9,-195 93,57-31,155-76,-83 45,-2-5,-2-3,-17 0,-195 42,55-16,116-33,-1-7,-1-7,-1-5,-1-6,-4-7,72-2,20 1,0-3,0-2,-47-8,99 10,1-1,0 0,-1 1,1-1,0 0,0-1,0 1,-1 0,1-1,1 0,-1 0,0 0,0 0,1 0,-1 0,1-1,0 1,-1-1,1 0,1 1,-2-3,2 2,0 0,0-1,1 1,-1 0,1-1,0 1,0 0,0-1,0 1,1 0,0 0,-1-1,1 1,0 0,0 0,1 0,-1 0,1 0,-1 0,1 0,0 0,1 0,16-23,2 1,0 1,4-1,0-1,-1-1,7-12,-5 6,2 1,1 2,23-19,0 0,-50 47,1-1,-1 0,1 0,-1 0,0 0,0 0,0 0,-1 0,1-1,-1 1,0-1,1-3,-1 7,-1-1,0 0,0 1,0-1,0 0,0 1,-1-1,1 0,0 1,0-1,0 0,0 1,-1-1,1 1,0-1,-1 1,1-1,0 1,-1-1,1 0,-1 1,1 0,0-1,-1 1,1-1,-1 1,0 0,-1-1,1 0,-1 1,0-1,0 1,0 0,0-1,0 1,0 0,0 0,0 1,0-1,0 0,0 1,0-1,-19 5,1 1,1 1,-15 7,-46 15,78-29,-151 33,110-22,29-6,1-2,-1 1,-1-2,-11 1,24-2,0-1,0 0,-1 0,1 0,0 0,0-1,-1 1,1 0,0-1,0 0,0 1,0-1,0 0,0 0,0 0,0-1,0 1,0 0,1-1,-1 1,0-1,1 0,-1 1,1-1,0 0,0 0,-1 0,1 0,1 0,-2-1,2 0,0 0,-1-1,1 1,1 0,-1 0,0 0,1 0,0-1,-1 1,1 0,1 0,-1 0,0 1,1-1,-1 0,1 0,0 1,0-1,0 1,0-1,0 1,1 0,-1 0,1 0,2-1,3-4,1 0,1 1,0 0,-1 0,2 1,5-2,-37 21,1 0,1 2,0 0,-7 11,-9 11,3 2,1 1,2 2,-20 40,26-45,-41 73,58-98</inkml:trace>
  <inkml:trace contextRef="#ctx0" brushRef="#br0" timeOffset="471237.979">10631 1435,'0'4,"1"-1,-1 1,1-1,0 0,0 1,0-1,0 0,1 0,-1 0,1 0,-1 0,1 0,0 0,1 0,-1-1,0 1,3 1,55 40,-6-5,-44-28,1 0,0 0,0-1,1-1,1 0,-1-1,2 0,-1 0,1-2,0 0,0 0,8 1,-1-1,0 1,0 2,-1 0,7 4,-18-7,1-1,-1 2,0-1,0 1,-1 0,0 1,0 0,-1 0,4 5,-10-11,0 0,-1-1,1 1,0 0,0 0,-1 0,1 0,-1 0,0 0,1 0,-1 0,0 0,0 0,0 0,-1 0,1-1,0 1,-1 0,1 0,-1 0,0 0,1 0,-1 0,0-1,0 1,0 0,0-1,-1 2,-6 6,1-1,-1 0,0 0,-8 6,-6 6,4 1,1 1,1 0,1 1,-6 12,-15 26,33-56,0-1,-1 0,1 0,-1 0,0 0,0 0,0-1,0 0,-1 0,1 0,-1 0,0-1,1 0,-1 0,0 0,-1 0,1-1,0 0,0 0,-1-1,1 1,0-1,-1 0,1 0,0-1,-1 0,1 0,0 0,0 0,0-1,-21-7,0 0,2-2,-1-1,1-1,-11-9,-3 0,31 17,0 1,0-1,0-1,1 1,-1-1,2-1,-1 1,0-1,1 0,1 0,-1 0,1-1,0 1,1-1,0 0,0 0,1-1,0 1,-1-8,-2-18,3-1,1 1,1-1,3-16,0-26,-2 47,-1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1T09:43:24.9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5157-6438-40F5-9D3C-774F41FE4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44F70-E525-464F-A31E-0E1ED38CA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B837-9257-48B3-A2D4-0441A808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4BE0-796E-45AE-9D52-F8FB8194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CA3DE-276D-4DC2-AE32-689BFA5C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889D-4915-49E0-B62A-104356B1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F3B8F-8021-415F-973A-702CDE953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5668-581D-43A9-9206-E49AD9DD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F1C3-E050-470E-968F-9B311E45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0EB6-12B7-4927-8A8B-702EA3AE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72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8BC8C-7F31-4EFB-960E-D11779080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566BB-1207-4A2A-A278-7E990830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9461-017A-4DA6-AD48-F44134CD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96D8-3FB2-4CEE-BE90-A434E8E9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D99AC-E291-492D-9183-E8BF4471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6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3C84-A3EF-43DD-875A-2A73FFCA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E654-5FC0-462D-BEA8-CE01F2792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B6AA4-76CA-4232-851F-DF401287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7962-2D25-4B55-9FB2-7A3BD42E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B629A-BA57-49C8-B8CA-3ABCE7FE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4DF1-763F-48D0-A56D-23F324CB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80A8-8F02-47B7-8C59-4B2E0E35D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CFCA-3B6F-460F-A19D-AF2DF95A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B91C-061F-43D7-B285-E97FBAE6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A17E-F513-4E5C-A854-09A279FC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2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14D9-6361-40AD-8324-099C0CE1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4B58-4BE5-40CF-9B49-CE1ECAFA0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888FB-9782-4A10-B903-3219E67F9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C5A23-61C3-44A0-9871-737F5905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07E1-544E-4AB1-B6B1-35E8389A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0F18E-A62B-4D1D-BA4D-22CA9C44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C4C5-027D-4057-A371-6B02E3C7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7A998-8CB2-4CE6-96D2-A76CFFA50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C3078-F041-4B68-A9BC-02DFB6B8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7131D-46C3-4077-B54C-C0899CE69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3539D-B400-453B-96D3-40338F1E3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8705E-428E-47E2-AFCF-D8E68E0F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CEDCF-2269-456E-A9C3-F96AC9E6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EAAD7-F8DB-4303-B120-AB0CE297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2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B483-8F35-420A-86F8-162FC98C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1911A-1291-4D6A-AF30-BA05D1BF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FAB29-C5B5-4F71-934F-72E36855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064AB-710C-4D77-9F30-F699D432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49764-3B53-4D37-85C5-FBAC9613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89D06-5583-4B38-BF95-658BD87D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C4C7E-DCC2-4486-BF41-E33F8F9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4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0E1E-DCE0-4BD0-BAE5-16452D41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ED09-BE65-495B-BFDC-1FE36FF6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00F0D-F82E-4F7C-8A88-2902B6E3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16266-F3B3-4C16-BCF3-AEE602F8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A9DB-9951-4703-BC46-A4113674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56C95-090B-4042-9E81-36A0ACA7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8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DDCA-76E0-45CC-9B81-5D24EDC3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46996-3FB2-4B9E-999A-FDD637324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D6E2E-0CB6-47C5-A8FF-1BE8E88E4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DAAE6-BC3A-4ED5-885D-20D858CB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5F40-DCE1-463B-8AA9-5D34AF49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0A246-D859-443C-9F71-7100A978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760B4-90CA-4DDE-8B95-FC6B111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8AB5-DDF3-4DBB-908C-771EDA9F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5E12-81D5-4D68-BABA-637A774C2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3079-7539-4BFE-B91F-40893CA48FD9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193B-0572-4162-8D8E-8F16D87D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29174-642B-4D70-8ECA-A5962586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98D2B-74D6-4F7F-B73D-0ED5F121F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04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7F74FD-6734-4038-8738-A76FB32FA38D}"/>
                  </a:ext>
                </a:extLst>
              </p14:cNvPr>
              <p14:cNvContentPartPr/>
              <p14:nvPr/>
            </p14:nvContentPartPr>
            <p14:xfrm>
              <a:off x="601298" y="3948718"/>
              <a:ext cx="5193811" cy="2632739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7F74FD-6734-4038-8738-A76FB32FA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297" y="3886077"/>
                <a:ext cx="5319453" cy="2758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A6811CE-7701-4CCA-AC83-B51001A24C20}"/>
                  </a:ext>
                </a:extLst>
              </p14:cNvPr>
              <p14:cNvContentPartPr/>
              <p14:nvPr/>
            </p14:nvContentPartPr>
            <p14:xfrm>
              <a:off x="708938" y="4030132"/>
              <a:ext cx="5149995" cy="2550605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A6811CE-7701-4CCA-AC83-B51001A24C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940" y="3967132"/>
                <a:ext cx="5275631" cy="2676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AA537AD-BFBA-430A-B214-3CFF090B79DE}"/>
                  </a:ext>
                </a:extLst>
              </p14:cNvPr>
              <p14:cNvContentPartPr/>
              <p14:nvPr/>
            </p14:nvContentPartPr>
            <p14:xfrm>
              <a:off x="620378" y="3739024"/>
              <a:ext cx="4013640" cy="2459754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AA537AD-BFBA-430A-B214-3CFF090B79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738" y="3676036"/>
                <a:ext cx="4139280" cy="2585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7FA0D3B-A540-457D-9F0C-36FADE5FE33F}"/>
                  </a:ext>
                </a:extLst>
              </p14:cNvPr>
              <p14:cNvContentPartPr/>
              <p14:nvPr/>
            </p14:nvContentPartPr>
            <p14:xfrm>
              <a:off x="5384258" y="5260258"/>
              <a:ext cx="360" cy="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7FA0D3B-A540-457D-9F0C-36FADE5FE3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1618" y="519725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54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</dc:creator>
  <cp:lastModifiedBy> </cp:lastModifiedBy>
  <cp:revision>5</cp:revision>
  <dcterms:created xsi:type="dcterms:W3CDTF">2018-09-01T09:22:22Z</dcterms:created>
  <dcterms:modified xsi:type="dcterms:W3CDTF">2018-09-01T09:52:16Z</dcterms:modified>
</cp:coreProperties>
</file>