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1" r:id="rId7"/>
    <p:sldId id="270" r:id="rId8"/>
    <p:sldId id="271" r:id="rId9"/>
    <p:sldId id="266" r:id="rId10"/>
    <p:sldId id="262" r:id="rId11"/>
    <p:sldId id="268" r:id="rId12"/>
    <p:sldId id="265" r:id="rId13"/>
    <p:sldId id="269" r:id="rId14"/>
    <p:sldId id="274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7"/>
    <p:restoredTop sz="96327"/>
  </p:normalViewPr>
  <p:slideViewPr>
    <p:cSldViewPr snapToGrid="0">
      <p:cViewPr varScale="1">
        <p:scale>
          <a:sx n="121" d="100"/>
          <a:sy n="121" d="100"/>
        </p:scale>
        <p:origin x="19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41CC3-8F26-6141-AFE4-448E535BE584}" type="datetimeFigureOut">
              <a:rPr lang="en-US" smtClean="0"/>
              <a:t>2/24/24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50E3F-D52E-B74D-8285-0073CD0B6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50E3F-D52E-B74D-8285-0073CD0B60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7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50E3F-D52E-B74D-8285-0073CD0B60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2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50E3F-D52E-B74D-8285-0073CD0B60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50E3F-D52E-B74D-8285-0073CD0B60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50E3F-D52E-B74D-8285-0073CD0B60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92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50E3F-D52E-B74D-8285-0073CD0B60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3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5DAE-0926-C7E4-0F84-F2262E29A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NBA post season performers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407EE-74E5-E6C6-86DE-92A07341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001958"/>
            <a:ext cx="7197726" cy="1405467"/>
          </a:xfrm>
        </p:spPr>
        <p:txBody>
          <a:bodyPr/>
          <a:lstStyle/>
          <a:p>
            <a:r>
              <a:rPr lang="en-US" sz="2000" dirty="0"/>
              <a:t>Matthew Blackley</a:t>
            </a:r>
          </a:p>
          <a:p>
            <a:r>
              <a:rPr lang="en-US" dirty="0"/>
              <a:t>Advisors: Dr. Fellingham, Dr. Fisher, and Dr. Page</a:t>
            </a:r>
          </a:p>
        </p:txBody>
      </p:sp>
    </p:spTree>
    <p:extLst>
      <p:ext uri="{BB962C8B-B14F-4D97-AF65-F5344CB8AC3E}">
        <p14:creationId xmlns:p14="http://schemas.microsoft.com/office/powerpoint/2010/main" val="427274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CF63AE-21E9-30D3-0E87-03172844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EDA</a:t>
            </a:r>
          </a:p>
        </p:txBody>
      </p:sp>
      <p:pic>
        <p:nvPicPr>
          <p:cNvPr id="16" name="Picture 15" descr="A graph showing the number of different seasons&#10;&#10;Description automatically generated with medium confidence">
            <a:extLst>
              <a:ext uri="{FF2B5EF4-FFF2-40B4-BE49-F238E27FC236}">
                <a16:creationId xmlns:a16="http://schemas.microsoft.com/office/drawing/2014/main" id="{9E906FB5-4D96-541E-8D02-9108918AB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67" y="652500"/>
            <a:ext cx="5084232" cy="37242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graph showing the same time&#10;&#10;Description automatically generated with medium confidence">
            <a:extLst>
              <a:ext uri="{FF2B5EF4-FFF2-40B4-BE49-F238E27FC236}">
                <a16:creationId xmlns:a16="http://schemas.microsoft.com/office/drawing/2014/main" id="{A5C34E8E-9BA9-323A-2E6E-9AA2BD92C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900" y="654050"/>
            <a:ext cx="5079999" cy="37210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69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9C3B8D-10E2-9B0D-0284-D4DBDC27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Lebron James</a:t>
            </a:r>
          </a:p>
        </p:txBody>
      </p:sp>
      <p:pic>
        <p:nvPicPr>
          <p:cNvPr id="8" name="Picture 7" descr="A graph of a graph showing the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D48D476D-78A6-F379-EC6E-10E321FB5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67" y="652500"/>
            <a:ext cx="5084232" cy="37242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0D0518AD-30D0-70CC-EE4E-5D40D2209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900" y="654050"/>
            <a:ext cx="5079999" cy="37210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38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906037-2998-A475-80FE-7B468351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EDA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0E1D2E6D-A471-5B83-520D-C5280B505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19" y="122539"/>
            <a:ext cx="4345435" cy="318303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graph showing the average sales of a company&#10;&#10;Description automatically generated with medium confidence">
            <a:extLst>
              <a:ext uri="{FF2B5EF4-FFF2-40B4-BE49-F238E27FC236}">
                <a16:creationId xmlns:a16="http://schemas.microsoft.com/office/drawing/2014/main" id="{72CC290D-BCC3-1653-16DD-A361C4B59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359" y="122539"/>
            <a:ext cx="4345435" cy="318303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graph showing the difference between vorp and vorp&#10;&#10;Description automatically generated">
            <a:extLst>
              <a:ext uri="{FF2B5EF4-FFF2-40B4-BE49-F238E27FC236}">
                <a16:creationId xmlns:a16="http://schemas.microsoft.com/office/drawing/2014/main" id="{064B63ED-D852-42E0-427A-4C18D293D0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820" y="3428107"/>
            <a:ext cx="4345435" cy="318303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graph showing the time and time of a graph&#10;&#10;Description automatically generated with medium confidence">
            <a:extLst>
              <a:ext uri="{FF2B5EF4-FFF2-40B4-BE49-F238E27FC236}">
                <a16:creationId xmlns:a16="http://schemas.microsoft.com/office/drawing/2014/main" id="{3A8A3477-EC1D-21A5-1BF8-EE4FCD7C91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6323" y="3428107"/>
            <a:ext cx="4345435" cy="318303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37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1871CC-42B2-7D1F-F25A-E5C77B07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EDA</a:t>
            </a:r>
          </a:p>
        </p:txBody>
      </p:sp>
      <p:pic>
        <p:nvPicPr>
          <p:cNvPr id="4" name="Picture 3" descr="A graph of a number of players&#10;&#10;Description automatically generated">
            <a:extLst>
              <a:ext uri="{FF2B5EF4-FFF2-40B4-BE49-F238E27FC236}">
                <a16:creationId xmlns:a16="http://schemas.microsoft.com/office/drawing/2014/main" id="{06B817C2-655C-368C-96F5-2801DD012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67" y="652500"/>
            <a:ext cx="5084232" cy="37242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4E1C1181-9300-E7C6-081A-61C256D24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900" y="654050"/>
            <a:ext cx="5079999" cy="37210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86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64B4B1-827A-A731-0552-8064E58C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83" y="639097"/>
            <a:ext cx="3352256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Eda</a:t>
            </a:r>
          </a:p>
        </p:txBody>
      </p:sp>
      <p:pic>
        <p:nvPicPr>
          <p:cNvPr id="5" name="Picture 4" descr="A graph of a basketball game&#10;&#10;Description automatically generated">
            <a:extLst>
              <a:ext uri="{FF2B5EF4-FFF2-40B4-BE49-F238E27FC236}">
                <a16:creationId xmlns:a16="http://schemas.microsoft.com/office/drawing/2014/main" id="{783D1722-2FF3-CE3B-2250-9E9E8F881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896508"/>
            <a:ext cx="6921364" cy="50698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16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631047-A7DB-420D-1AD0-22BB5D9C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895" y="1756147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Eda</a:t>
            </a:r>
          </a:p>
        </p:txBody>
      </p:sp>
      <p:pic>
        <p:nvPicPr>
          <p:cNvPr id="7" name="Picture 6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F18777D6-628A-A828-E0EA-1C721732C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96" y="135044"/>
            <a:ext cx="4363792" cy="319647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53F4EE85-0BA7-6F46-CF10-663634FD9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919" y="135043"/>
            <a:ext cx="4363792" cy="319647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9E33D71F-0F23-9820-987C-6DC7E2475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74" y="3466563"/>
            <a:ext cx="4373413" cy="32035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1FD351E2-F09B-D782-CA91-FA58B603A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9919" y="3466563"/>
            <a:ext cx="4331544" cy="3172855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34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E620C1-5979-F043-15D1-25544D60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Eda</a:t>
            </a:r>
          </a:p>
        </p:txBody>
      </p:sp>
      <p:pic>
        <p:nvPicPr>
          <p:cNvPr id="5" name="Picture 4" descr="A graph of a person&#10;&#10;Description automatically generated">
            <a:extLst>
              <a:ext uri="{FF2B5EF4-FFF2-40B4-BE49-F238E27FC236}">
                <a16:creationId xmlns:a16="http://schemas.microsoft.com/office/drawing/2014/main" id="{A3E07AA0-0C6A-3BEF-B82C-A9797CFB4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67" y="652500"/>
            <a:ext cx="5084232" cy="37242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E6B4F439-356C-6041-B613-3B2FE7722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0" y="654050"/>
            <a:ext cx="5079999" cy="37210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891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FF9B-C0C7-A5B8-2C95-8C3B20F0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ED599-1940-32B9-72ED-CD1BC801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if Adjusted VORP can predicted playoff performance and winner</a:t>
            </a:r>
          </a:p>
          <a:p>
            <a:r>
              <a:rPr lang="en-US" dirty="0"/>
              <a:t>Scrape over specific player’s careers</a:t>
            </a:r>
          </a:p>
          <a:p>
            <a:r>
              <a:rPr lang="en-US" dirty="0"/>
              <a:t>Compare performance to league average adjusted VORP rather than team</a:t>
            </a:r>
          </a:p>
          <a:p>
            <a:r>
              <a:rPr lang="en-US" dirty="0"/>
              <a:t>Find and use variances on analyses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1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1D781-34E5-B9DE-3265-4AF6F18C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/>
              <a:t>Questions?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9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9CA6-FACC-7199-5B0E-356EA8A5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3" y="674564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NBA season</a:t>
            </a:r>
          </a:p>
        </p:txBody>
      </p:sp>
      <p:pic>
        <p:nvPicPr>
          <p:cNvPr id="5" name="Picture 4" descr="A basketball dropping into a basketball hoop">
            <a:extLst>
              <a:ext uri="{FF2B5EF4-FFF2-40B4-BE49-F238E27FC236}">
                <a16:creationId xmlns:a16="http://schemas.microsoft.com/office/drawing/2014/main" id="{C7880A6C-A08B-227E-E6A2-74EB395C91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878" r="-2" b="-2"/>
          <a:stretch/>
        </p:blipFill>
        <p:spPr>
          <a:xfrm>
            <a:off x="7556012" y="0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0CF5-44A9-A9D0-39E1-67ED8434E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31" y="1839534"/>
            <a:ext cx="3223431" cy="3972232"/>
          </a:xfrm>
        </p:spPr>
        <p:txBody>
          <a:bodyPr>
            <a:normAutofit/>
          </a:bodyPr>
          <a:lstStyle/>
          <a:p>
            <a:r>
              <a:rPr lang="en-US" dirty="0"/>
              <a:t>Previous Playoff System</a:t>
            </a:r>
          </a:p>
          <a:p>
            <a:pPr lvl="1"/>
            <a:r>
              <a:rPr lang="en-US" dirty="0"/>
              <a:t>82 Regular Season Games</a:t>
            </a:r>
          </a:p>
          <a:p>
            <a:pPr lvl="1"/>
            <a:r>
              <a:rPr lang="en-US" dirty="0"/>
              <a:t>Top 8 teams from each conference</a:t>
            </a:r>
          </a:p>
          <a:p>
            <a:pPr lvl="1"/>
            <a:r>
              <a:rPr lang="en-US" dirty="0"/>
              <a:t>Best of 5 or 7 game series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3E35EE-36B2-16CF-6B7A-497E4C0ACE9A}"/>
              </a:ext>
            </a:extLst>
          </p:cNvPr>
          <p:cNvSpPr txBox="1">
            <a:spLocks/>
          </p:cNvSpPr>
          <p:nvPr/>
        </p:nvSpPr>
        <p:spPr>
          <a:xfrm>
            <a:off x="3937740" y="2288108"/>
            <a:ext cx="3223431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Playoff System</a:t>
            </a:r>
          </a:p>
          <a:p>
            <a:pPr lvl="1"/>
            <a:r>
              <a:rPr lang="en-US" dirty="0"/>
              <a:t>82 Regular Season Games</a:t>
            </a:r>
          </a:p>
          <a:p>
            <a:pPr lvl="1"/>
            <a:r>
              <a:rPr lang="en-US" dirty="0"/>
              <a:t>4 Play-in teams for each conference</a:t>
            </a:r>
          </a:p>
          <a:p>
            <a:pPr lvl="1"/>
            <a:r>
              <a:rPr lang="en-US" dirty="0"/>
              <a:t>Top 6 of each conference and 2 winners of Play-in games</a:t>
            </a:r>
          </a:p>
          <a:p>
            <a:pPr lvl="1"/>
            <a:r>
              <a:rPr lang="en-US" dirty="0"/>
              <a:t>Best of 7 game series</a:t>
            </a:r>
          </a:p>
        </p:txBody>
      </p:sp>
    </p:spTree>
    <p:extLst>
      <p:ext uri="{BB962C8B-B14F-4D97-AF65-F5344CB8AC3E}">
        <p14:creationId xmlns:p14="http://schemas.microsoft.com/office/powerpoint/2010/main" val="15889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0E54-4FDC-D5AF-FF0E-38D89612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</a:p>
        </p:txBody>
      </p:sp>
      <p:pic>
        <p:nvPicPr>
          <p:cNvPr id="5" name="Picture 4" descr="A person in a basketball jersey pointing at something&#10;&#10;Description automatically generated">
            <a:extLst>
              <a:ext uri="{FF2B5EF4-FFF2-40B4-BE49-F238E27FC236}">
                <a16:creationId xmlns:a16="http://schemas.microsoft.com/office/drawing/2014/main" id="{6C773F20-03A0-D2E1-7ECB-999ABA661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40" r="25039" b="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57E3-45D1-EA7C-B6C7-73811675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Certain players perform better in the playoffs and others in the regular season</a:t>
            </a:r>
          </a:p>
        </p:txBody>
      </p:sp>
    </p:spTree>
    <p:extLst>
      <p:ext uri="{BB962C8B-B14F-4D97-AF65-F5344CB8AC3E}">
        <p14:creationId xmlns:p14="http://schemas.microsoft.com/office/powerpoint/2010/main" val="150523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8CE1-A24F-7BB7-3942-90567E49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1621-BB32-6742-B561-A2E79F1A5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460" y="1972761"/>
            <a:ext cx="5066928" cy="3649133"/>
          </a:xfrm>
        </p:spPr>
        <p:txBody>
          <a:bodyPr/>
          <a:lstStyle/>
          <a:p>
            <a:r>
              <a:rPr lang="en-US" dirty="0"/>
              <a:t> Kobe Bryant</a:t>
            </a:r>
          </a:p>
          <a:p>
            <a:r>
              <a:rPr lang="en-US" dirty="0"/>
              <a:t>Michael Jordan</a:t>
            </a:r>
          </a:p>
          <a:p>
            <a:r>
              <a:rPr lang="en-US" dirty="0"/>
              <a:t>LeBron James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4BA1FC-DC4C-D946-93F6-51CA7240B8A1}"/>
              </a:ext>
            </a:extLst>
          </p:cNvPr>
          <p:cNvSpPr txBox="1">
            <a:spLocks/>
          </p:cNvSpPr>
          <p:nvPr/>
        </p:nvSpPr>
        <p:spPr>
          <a:xfrm>
            <a:off x="5992644" y="1972760"/>
            <a:ext cx="5066928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Steph Curry</a:t>
            </a:r>
          </a:p>
          <a:p>
            <a:r>
              <a:rPr lang="en-US" dirty="0"/>
              <a:t>Karl Malone</a:t>
            </a:r>
          </a:p>
          <a:p>
            <a:r>
              <a:rPr lang="en-US" dirty="0"/>
              <a:t>Chris Paul</a:t>
            </a:r>
          </a:p>
        </p:txBody>
      </p:sp>
      <p:pic>
        <p:nvPicPr>
          <p:cNvPr id="6" name="Picture 5" descr="A person wearing sunglasses and headphones&#10;&#10;Description automatically generated">
            <a:extLst>
              <a:ext uri="{FF2B5EF4-FFF2-40B4-BE49-F238E27FC236}">
                <a16:creationId xmlns:a16="http://schemas.microsoft.com/office/drawing/2014/main" id="{A041043A-A6A6-49EE-C29E-C10C88E8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248477"/>
            <a:ext cx="3114313" cy="3097703"/>
          </a:xfrm>
          <a:prstGeom prst="rect">
            <a:avLst/>
          </a:prstGeom>
        </p:spPr>
      </p:pic>
      <p:pic>
        <p:nvPicPr>
          <p:cNvPr id="8" name="Picture 7" descr="A person holding a basketball&#10;&#10;Description automatically generated">
            <a:extLst>
              <a:ext uri="{FF2B5EF4-FFF2-40B4-BE49-F238E27FC236}">
                <a16:creationId xmlns:a16="http://schemas.microsoft.com/office/drawing/2014/main" id="{3BC9B9DA-5A9E-50F2-6491-6582C934B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763" y="2579271"/>
            <a:ext cx="4125088" cy="243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9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7ADD-EA82-5490-EBA2-EF617EAF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9271-6911-B3D4-A1F3-77E9038C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amount of time spent web scraping</a:t>
            </a:r>
          </a:p>
          <a:p>
            <a:pPr lvl="1"/>
            <a:r>
              <a:rPr lang="en-US" dirty="0"/>
              <a:t>Basketball Reference</a:t>
            </a:r>
          </a:p>
          <a:p>
            <a:r>
              <a:rPr lang="en-US" dirty="0"/>
              <a:t>Scraped 3-4 major teams from every decade starting in the 80s</a:t>
            </a:r>
          </a:p>
          <a:p>
            <a:r>
              <a:rPr lang="en-US" dirty="0"/>
              <a:t>Adjusted Season VORP was calculated for each player every year</a:t>
            </a:r>
          </a:p>
        </p:txBody>
      </p:sp>
    </p:spTree>
    <p:extLst>
      <p:ext uri="{BB962C8B-B14F-4D97-AF65-F5344CB8AC3E}">
        <p14:creationId xmlns:p14="http://schemas.microsoft.com/office/powerpoint/2010/main" val="281873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F944-95EB-82AD-28B1-C77D31D4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B538-195C-B586-B8A0-E3291495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55" y="2142066"/>
            <a:ext cx="5065712" cy="3649133"/>
          </a:xfrm>
        </p:spPr>
        <p:txBody>
          <a:bodyPr/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VORP (Value Over Replacement Player)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Box-score estimate of points scored during 100 team possessions compared to an “average” team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Box-score -- points scored and given while on court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Possession -- team has the ball and results in made shot or the other team with the ball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Season metric</a:t>
            </a: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played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 by game metric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0E54ED-8710-F6C1-8B4A-FFB5ABEA7886}"/>
              </a:ext>
            </a:extLst>
          </p:cNvPr>
          <p:cNvSpPr txBox="1">
            <a:spLocks/>
          </p:cNvSpPr>
          <p:nvPr/>
        </p:nvSpPr>
        <p:spPr>
          <a:xfrm>
            <a:off x="5437519" y="2059956"/>
            <a:ext cx="667873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Adjusted Game VORP = Season VORP * (min played/ available min)</a:t>
            </a:r>
          </a:p>
        </p:txBody>
      </p:sp>
    </p:spTree>
    <p:extLst>
      <p:ext uri="{BB962C8B-B14F-4D97-AF65-F5344CB8AC3E}">
        <p14:creationId xmlns:p14="http://schemas.microsoft.com/office/powerpoint/2010/main" val="293203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FB946D-2326-449B-B771-9EDB01C8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24A0EC-9334-468D-849F-BF1FF8C6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EFFC263-7EB0-4842-BE9B-3176A41A7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E61E440-3A51-7024-A25F-566CE545BB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6692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30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F944-95EB-82AD-28B1-C77D31D4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B538-195C-B586-B8A0-E3291495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55" y="2142066"/>
            <a:ext cx="5065712" cy="3649133"/>
          </a:xfrm>
        </p:spPr>
        <p:txBody>
          <a:bodyPr/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VORP (Value Over Replacement Player)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Box-score estimate of points scored during 100 team possessions compared to an “average” team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Box-score -- points scored and given while on court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Possession -- team has the ball and results in made shot or the other team with the ball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Season metric</a:t>
            </a: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 played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Game by game metric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0E54ED-8710-F6C1-8B4A-FFB5ABEA7886}"/>
              </a:ext>
            </a:extLst>
          </p:cNvPr>
          <p:cNvSpPr txBox="1">
            <a:spLocks/>
          </p:cNvSpPr>
          <p:nvPr/>
        </p:nvSpPr>
        <p:spPr>
          <a:xfrm>
            <a:off x="5437519" y="2059956"/>
            <a:ext cx="667873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Adjusted Game VORP = Season VORP * (min played/ available min)</a:t>
            </a:r>
          </a:p>
        </p:txBody>
      </p:sp>
    </p:spTree>
    <p:extLst>
      <p:ext uri="{BB962C8B-B14F-4D97-AF65-F5344CB8AC3E}">
        <p14:creationId xmlns:p14="http://schemas.microsoft.com/office/powerpoint/2010/main" val="113865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15EBB0-E323-2650-582E-A4BAB5E0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EDA</a:t>
            </a:r>
          </a:p>
        </p:txBody>
      </p:sp>
      <p:pic>
        <p:nvPicPr>
          <p:cNvPr id="12" name="Picture 11" descr="A graph with red and black dots&#10;&#10;Description automatically generated">
            <a:extLst>
              <a:ext uri="{FF2B5EF4-FFF2-40B4-BE49-F238E27FC236}">
                <a16:creationId xmlns:a16="http://schemas.microsoft.com/office/drawing/2014/main" id="{070CA8E4-F96B-9E00-2A95-F22CEECE9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67" y="652500"/>
            <a:ext cx="5084232" cy="372420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graph with red and black dots&#10;&#10;Description automatically generated">
            <a:extLst>
              <a:ext uri="{FF2B5EF4-FFF2-40B4-BE49-F238E27FC236}">
                <a16:creationId xmlns:a16="http://schemas.microsoft.com/office/drawing/2014/main" id="{56549182-2B4A-535E-E1F3-B2994AB48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900" y="654050"/>
            <a:ext cx="5079999" cy="37210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5853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746</TotalTime>
  <Words>327</Words>
  <Application>Microsoft Macintosh PowerPoint</Application>
  <PresentationFormat>Widescreen</PresentationFormat>
  <Paragraphs>65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Celestial</vt:lpstr>
      <vt:lpstr>NBA post season performers</vt:lpstr>
      <vt:lpstr>NBA season</vt:lpstr>
      <vt:lpstr>Concept</vt:lpstr>
      <vt:lpstr>Examples</vt:lpstr>
      <vt:lpstr>Web Scraping</vt:lpstr>
      <vt:lpstr>Metric</vt:lpstr>
      <vt:lpstr>PowerPoint Presentation</vt:lpstr>
      <vt:lpstr>Metric</vt:lpstr>
      <vt:lpstr>EDA</vt:lpstr>
      <vt:lpstr>EDA</vt:lpstr>
      <vt:lpstr>Lebron James</vt:lpstr>
      <vt:lpstr>EDA</vt:lpstr>
      <vt:lpstr>EDA</vt:lpstr>
      <vt:lpstr>Eda</vt:lpstr>
      <vt:lpstr>Eda</vt:lpstr>
      <vt:lpstr>Eda</vt:lpstr>
      <vt:lpstr>Future Research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whether NBA players are regular season or post season performers</dc:title>
  <dc:creator>Matthew Blackley</dc:creator>
  <cp:lastModifiedBy>Matthew Blackley</cp:lastModifiedBy>
  <cp:revision>77</cp:revision>
  <dcterms:created xsi:type="dcterms:W3CDTF">2024-02-14T18:34:07Z</dcterms:created>
  <dcterms:modified xsi:type="dcterms:W3CDTF">2024-02-24T15:44:40Z</dcterms:modified>
</cp:coreProperties>
</file>