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 ExtraLight"/>
      <p:regular r:id="rId12"/>
      <p:bold r:id="rId13"/>
    </p:embeddedFont>
    <p:embeddedFont>
      <p:font typeface="Bebas Neue"/>
      <p:regular r:id="rId14"/>
    </p:embeddedFont>
    <p:embeddedFont>
      <p:font typeface="Oswald"/>
      <p:regular r:id="rId15"/>
      <p:bold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ExtraLight-bold.fntdata"/><Relationship Id="rId12" Type="http://schemas.openxmlformats.org/officeDocument/2006/relationships/font" Target="fonts/OswaldExtraLight-regular.fntdata"/><Relationship Id="rId15" Type="http://schemas.openxmlformats.org/officeDocument/2006/relationships/font" Target="fonts/Oswald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DMSans-regular.fntdata"/><Relationship Id="rId16" Type="http://schemas.openxmlformats.org/officeDocument/2006/relationships/font" Target="fonts/Oswald-bold.fntdata"/><Relationship Id="rId19" Type="http://schemas.openxmlformats.org/officeDocument/2006/relationships/font" Target="fonts/DMSans-italic.fntdata"/><Relationship Id="rId18" Type="http://schemas.openxmlformats.org/officeDocument/2006/relationships/font" Target="fonts/DM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f55f1bf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f55f1bf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e91f73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e91f73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f55f1bf4b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f55f1bf4b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20f84cc52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20f84cc52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0e413425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0e413425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192100" y="537150"/>
            <a:ext cx="44868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EMBEDDED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SOFTWARE FOR IOT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3059550" y="4730575"/>
            <a:ext cx="30249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Bortolon Matteo - Bouveret Samuele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231" name="Google Shape;231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8"/>
          <p:cNvSpPr txBox="1"/>
          <p:nvPr>
            <p:ph type="title"/>
          </p:nvPr>
        </p:nvSpPr>
        <p:spPr>
          <a:xfrm>
            <a:off x="1264700" y="381775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</a:t>
            </a:r>
            <a:r>
              <a:rPr lang="en">
                <a:solidFill>
                  <a:schemeClr val="accent1"/>
                </a:solidFill>
              </a:rPr>
              <a:t>APP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64700" y="1164100"/>
            <a:ext cx="3866400" cy="317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Application that displays city and room temperature together with weather type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API to retrieve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LCD screen to display information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Using </a:t>
            </a:r>
            <a:r>
              <a:rPr lang="en"/>
              <a:t>MSP432 combined with the Boosterpack MKII and the CC3100 Wi-Fi module from 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41" name="Google Shape;241;p28"/>
          <p:cNvGrpSpPr/>
          <p:nvPr/>
        </p:nvGrpSpPr>
        <p:grpSpPr>
          <a:xfrm>
            <a:off x="6488320" y="716621"/>
            <a:ext cx="1562418" cy="1905473"/>
            <a:chOff x="6235250" y="2620775"/>
            <a:chExt cx="481975" cy="481825"/>
          </a:xfrm>
        </p:grpSpPr>
        <p:sp>
          <p:nvSpPr>
            <p:cNvPr id="242" name="Google Shape;242;p28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700" y="3137613"/>
            <a:ext cx="1661600" cy="1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6111838" y="159439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API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6111838" y="2002237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mock API with real JSON response is used for testing.</a:t>
            </a:r>
            <a:endParaRPr/>
          </a:p>
        </p:txBody>
      </p:sp>
      <p:sp>
        <p:nvSpPr>
          <p:cNvPr id="254" name="Google Shape;254;p29"/>
          <p:cNvSpPr txBox="1"/>
          <p:nvPr>
            <p:ph idx="3" type="title"/>
          </p:nvPr>
        </p:nvSpPr>
        <p:spPr>
          <a:xfrm>
            <a:off x="1849288" y="1594399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CC3100</a:t>
            </a:r>
            <a:endParaRPr/>
          </a:p>
        </p:txBody>
      </p:sp>
      <p:sp>
        <p:nvSpPr>
          <p:cNvPr id="255" name="Google Shape;255;p29"/>
          <p:cNvSpPr txBox="1"/>
          <p:nvPr>
            <p:ph idx="5" type="subTitle"/>
          </p:nvPr>
        </p:nvSpPr>
        <p:spPr>
          <a:xfrm>
            <a:off x="1849288" y="2004625"/>
            <a:ext cx="23364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Wi-Fi module used to connect to a network and fetch data.</a:t>
            </a:r>
            <a:endParaRPr/>
          </a:p>
        </p:txBody>
      </p:sp>
      <p:sp>
        <p:nvSpPr>
          <p:cNvPr id="256" name="Google Shape;256;p29"/>
          <p:cNvSpPr txBox="1"/>
          <p:nvPr>
            <p:ph idx="6" type="title"/>
          </p:nvPr>
        </p:nvSpPr>
        <p:spPr>
          <a:xfrm>
            <a:off x="1808013" y="3128543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setup</a:t>
            </a:r>
            <a:endParaRPr/>
          </a:p>
        </p:txBody>
      </p:sp>
      <p:sp>
        <p:nvSpPr>
          <p:cNvPr id="257" name="Google Shape;257;p29"/>
          <p:cNvSpPr txBox="1"/>
          <p:nvPr>
            <p:ph idx="8" type="subTitle"/>
          </p:nvPr>
        </p:nvSpPr>
        <p:spPr>
          <a:xfrm>
            <a:off x="1808025" y="3382650"/>
            <a:ext cx="23364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up a </a:t>
            </a:r>
            <a:r>
              <a:rPr lang="en"/>
              <a:t>Wi-Fi connection </a:t>
            </a:r>
            <a:r>
              <a:rPr lang="en"/>
              <a:t>and the specific requests to obtain the weather data.</a:t>
            </a:r>
            <a:endParaRPr/>
          </a:p>
        </p:txBody>
      </p:sp>
      <p:sp>
        <p:nvSpPr>
          <p:cNvPr id="258" name="Google Shape;258;p29"/>
          <p:cNvSpPr txBox="1"/>
          <p:nvPr>
            <p:ph idx="9" type="title"/>
          </p:nvPr>
        </p:nvSpPr>
        <p:spPr>
          <a:xfrm>
            <a:off x="6070563" y="3130789"/>
            <a:ext cx="23364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response</a:t>
            </a:r>
            <a:endParaRPr/>
          </a:p>
        </p:txBody>
      </p:sp>
      <p:sp>
        <p:nvSpPr>
          <p:cNvPr id="259" name="Google Shape;259;p29"/>
          <p:cNvSpPr txBox="1"/>
          <p:nvPr>
            <p:ph idx="14" type="subTitle"/>
          </p:nvPr>
        </p:nvSpPr>
        <p:spPr>
          <a:xfrm>
            <a:off x="6070563" y="3661680"/>
            <a:ext cx="23364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response from the API is stored in a text buffer and it is then displayed on the LCD.</a:t>
            </a:r>
            <a:endParaRPr/>
          </a:p>
        </p:txBody>
      </p:sp>
      <p:sp>
        <p:nvSpPr>
          <p:cNvPr id="260" name="Google Shape;260;p29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CC3100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1" name="Google Shape;261;p29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2" name="Google Shape;262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9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1" name="Google Shape;271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8" y="1391200"/>
            <a:ext cx="1385415" cy="138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9"/>
          <p:cNvGrpSpPr/>
          <p:nvPr/>
        </p:nvGrpSpPr>
        <p:grpSpPr>
          <a:xfrm>
            <a:off x="806521" y="3367593"/>
            <a:ext cx="764096" cy="778588"/>
            <a:chOff x="3979413" y="3936562"/>
            <a:chExt cx="368417" cy="368423"/>
          </a:xfrm>
        </p:grpSpPr>
        <p:sp>
          <p:nvSpPr>
            <p:cNvPr id="281" name="Google Shape;281;p29"/>
            <p:cNvSpPr/>
            <p:nvPr/>
          </p:nvSpPr>
          <p:spPr>
            <a:xfrm>
              <a:off x="4012021" y="4282883"/>
              <a:ext cx="53725" cy="22101"/>
            </a:xfrm>
            <a:custGeom>
              <a:rect b="b" l="l" r="r" t="t"/>
              <a:pathLst>
                <a:path extrusionOk="0" h="629" w="1529">
                  <a:moveTo>
                    <a:pt x="0" y="1"/>
                  </a:moveTo>
                  <a:lnTo>
                    <a:pt x="0" y="628"/>
                  </a:lnTo>
                  <a:lnTo>
                    <a:pt x="1529" y="62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261467" y="4282883"/>
              <a:ext cx="53760" cy="22101"/>
            </a:xfrm>
            <a:custGeom>
              <a:rect b="b" l="l" r="r" t="t"/>
              <a:pathLst>
                <a:path extrusionOk="0" h="629" w="153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979413" y="4175396"/>
              <a:ext cx="368417" cy="86403"/>
            </a:xfrm>
            <a:custGeom>
              <a:rect b="b" l="l" r="r" t="t"/>
              <a:pathLst>
                <a:path extrusionOk="0" h="2459" w="10485">
                  <a:moveTo>
                    <a:pt x="1856" y="902"/>
                  </a:moveTo>
                  <a:lnTo>
                    <a:pt x="1856" y="1531"/>
                  </a:lnTo>
                  <a:lnTo>
                    <a:pt x="1228" y="1531"/>
                  </a:lnTo>
                  <a:lnTo>
                    <a:pt x="1228" y="902"/>
                  </a:lnTo>
                  <a:close/>
                  <a:moveTo>
                    <a:pt x="3086" y="902"/>
                  </a:moveTo>
                  <a:lnTo>
                    <a:pt x="3086" y="1531"/>
                  </a:lnTo>
                  <a:lnTo>
                    <a:pt x="2457" y="1531"/>
                  </a:lnTo>
                  <a:lnTo>
                    <a:pt x="2457" y="902"/>
                  </a:lnTo>
                  <a:close/>
                  <a:moveTo>
                    <a:pt x="4314" y="902"/>
                  </a:moveTo>
                  <a:lnTo>
                    <a:pt x="4314" y="1531"/>
                  </a:lnTo>
                  <a:lnTo>
                    <a:pt x="3687" y="1531"/>
                  </a:lnTo>
                  <a:lnTo>
                    <a:pt x="3687" y="902"/>
                  </a:lnTo>
                  <a:close/>
                  <a:moveTo>
                    <a:pt x="5543" y="902"/>
                  </a:moveTo>
                  <a:lnTo>
                    <a:pt x="5543" y="1531"/>
                  </a:lnTo>
                  <a:lnTo>
                    <a:pt x="4915" y="1531"/>
                  </a:lnTo>
                  <a:lnTo>
                    <a:pt x="4915" y="902"/>
                  </a:lnTo>
                  <a:close/>
                  <a:moveTo>
                    <a:pt x="6799" y="902"/>
                  </a:moveTo>
                  <a:lnTo>
                    <a:pt x="6799" y="1531"/>
                  </a:lnTo>
                  <a:lnTo>
                    <a:pt x="6170" y="1531"/>
                  </a:lnTo>
                  <a:lnTo>
                    <a:pt x="6170" y="902"/>
                  </a:lnTo>
                  <a:close/>
                  <a:moveTo>
                    <a:pt x="8028" y="902"/>
                  </a:moveTo>
                  <a:lnTo>
                    <a:pt x="8028" y="1531"/>
                  </a:lnTo>
                  <a:lnTo>
                    <a:pt x="7399" y="1531"/>
                  </a:lnTo>
                  <a:lnTo>
                    <a:pt x="7399" y="902"/>
                  </a:lnTo>
                  <a:close/>
                  <a:moveTo>
                    <a:pt x="9256" y="902"/>
                  </a:moveTo>
                  <a:lnTo>
                    <a:pt x="9256" y="1531"/>
                  </a:lnTo>
                  <a:lnTo>
                    <a:pt x="8629" y="1531"/>
                  </a:lnTo>
                  <a:lnTo>
                    <a:pt x="8629" y="902"/>
                  </a:lnTo>
                  <a:close/>
                  <a:moveTo>
                    <a:pt x="1007" y="1"/>
                  </a:moveTo>
                  <a:cubicBezTo>
                    <a:pt x="451" y="1"/>
                    <a:pt x="0" y="453"/>
                    <a:pt x="0" y="1009"/>
                  </a:cubicBezTo>
                  <a:lnTo>
                    <a:pt x="0" y="1451"/>
                  </a:lnTo>
                  <a:cubicBezTo>
                    <a:pt x="0" y="2008"/>
                    <a:pt x="451" y="2459"/>
                    <a:pt x="1007" y="2459"/>
                  </a:cubicBezTo>
                  <a:lnTo>
                    <a:pt x="9478" y="2459"/>
                  </a:lnTo>
                  <a:cubicBezTo>
                    <a:pt x="10034" y="2459"/>
                    <a:pt x="10484" y="2007"/>
                    <a:pt x="10484" y="1451"/>
                  </a:cubicBezTo>
                  <a:lnTo>
                    <a:pt x="10484" y="1004"/>
                  </a:lnTo>
                  <a:cubicBezTo>
                    <a:pt x="10484" y="451"/>
                    <a:pt x="10032" y="1"/>
                    <a:pt x="9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136516" y="4023177"/>
              <a:ext cx="54182" cy="54217"/>
            </a:xfrm>
            <a:custGeom>
              <a:rect b="b" l="l" r="r" t="t"/>
              <a:pathLst>
                <a:path extrusionOk="0" h="1543" w="1542">
                  <a:moveTo>
                    <a:pt x="771" y="1"/>
                  </a:moveTo>
                  <a:cubicBezTo>
                    <a:pt x="346" y="1"/>
                    <a:pt x="1" y="346"/>
                    <a:pt x="1" y="772"/>
                  </a:cubicBezTo>
                  <a:cubicBezTo>
                    <a:pt x="1" y="1198"/>
                    <a:pt x="346" y="1543"/>
                    <a:pt x="771" y="1543"/>
                  </a:cubicBezTo>
                  <a:cubicBezTo>
                    <a:pt x="1197" y="1543"/>
                    <a:pt x="1542" y="1198"/>
                    <a:pt x="1542" y="772"/>
                  </a:cubicBezTo>
                  <a:cubicBezTo>
                    <a:pt x="1542" y="346"/>
                    <a:pt x="1197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109986" y="3979887"/>
              <a:ext cx="107275" cy="37527"/>
            </a:xfrm>
            <a:custGeom>
              <a:rect b="b" l="l" r="r" t="t"/>
              <a:pathLst>
                <a:path extrusionOk="0" h="1068" w="3053">
                  <a:moveTo>
                    <a:pt x="1526" y="0"/>
                  </a:moveTo>
                  <a:cubicBezTo>
                    <a:pt x="974" y="0"/>
                    <a:pt x="421" y="211"/>
                    <a:pt x="0" y="632"/>
                  </a:cubicBezTo>
                  <a:lnTo>
                    <a:pt x="436" y="1067"/>
                  </a:lnTo>
                  <a:cubicBezTo>
                    <a:pt x="737" y="767"/>
                    <a:pt x="1131" y="617"/>
                    <a:pt x="1526" y="617"/>
                  </a:cubicBezTo>
                  <a:cubicBezTo>
                    <a:pt x="1921" y="617"/>
                    <a:pt x="2316" y="767"/>
                    <a:pt x="2616" y="1067"/>
                  </a:cubicBezTo>
                  <a:lnTo>
                    <a:pt x="3052" y="632"/>
                  </a:lnTo>
                  <a:cubicBezTo>
                    <a:pt x="2631" y="211"/>
                    <a:pt x="2079" y="0"/>
                    <a:pt x="1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079311" y="3936562"/>
              <a:ext cx="168625" cy="50211"/>
            </a:xfrm>
            <a:custGeom>
              <a:rect b="b" l="l" r="r" t="t"/>
              <a:pathLst>
                <a:path extrusionOk="0" h="1429" w="4799">
                  <a:moveTo>
                    <a:pt x="2400" y="0"/>
                  </a:moveTo>
                  <a:cubicBezTo>
                    <a:pt x="1531" y="0"/>
                    <a:pt x="662" y="331"/>
                    <a:pt x="1" y="992"/>
                  </a:cubicBezTo>
                  <a:lnTo>
                    <a:pt x="436" y="1429"/>
                  </a:lnTo>
                  <a:cubicBezTo>
                    <a:pt x="978" y="888"/>
                    <a:pt x="1688" y="617"/>
                    <a:pt x="2399" y="617"/>
                  </a:cubicBezTo>
                  <a:cubicBezTo>
                    <a:pt x="3110" y="617"/>
                    <a:pt x="3821" y="888"/>
                    <a:pt x="4362" y="1429"/>
                  </a:cubicBezTo>
                  <a:lnTo>
                    <a:pt x="4798" y="992"/>
                  </a:lnTo>
                  <a:cubicBezTo>
                    <a:pt x="4137" y="331"/>
                    <a:pt x="3269" y="0"/>
                    <a:pt x="2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4000039" y="4002235"/>
              <a:ext cx="327165" cy="151162"/>
            </a:xfrm>
            <a:custGeom>
              <a:rect b="b" l="l" r="r" t="t"/>
              <a:pathLst>
                <a:path extrusionOk="0" h="4302" w="9311">
                  <a:moveTo>
                    <a:pt x="1257" y="0"/>
                  </a:moveTo>
                  <a:cubicBezTo>
                    <a:pt x="823" y="0"/>
                    <a:pt x="470" y="344"/>
                    <a:pt x="470" y="769"/>
                  </a:cubicBezTo>
                  <a:cubicBezTo>
                    <a:pt x="470" y="1083"/>
                    <a:pt x="665" y="1353"/>
                    <a:pt x="942" y="1472"/>
                  </a:cubicBezTo>
                  <a:lnTo>
                    <a:pt x="942" y="3111"/>
                  </a:lnTo>
                  <a:cubicBezTo>
                    <a:pt x="401" y="3248"/>
                    <a:pt x="1" y="3730"/>
                    <a:pt x="1" y="4301"/>
                  </a:cubicBezTo>
                  <a:lnTo>
                    <a:pt x="9310" y="4301"/>
                  </a:lnTo>
                  <a:cubicBezTo>
                    <a:pt x="9310" y="3730"/>
                    <a:pt x="8910" y="3248"/>
                    <a:pt x="8369" y="3111"/>
                  </a:cubicBezTo>
                  <a:lnTo>
                    <a:pt x="8369" y="1472"/>
                  </a:lnTo>
                  <a:cubicBezTo>
                    <a:pt x="8674" y="1342"/>
                    <a:pt x="8877" y="1028"/>
                    <a:pt x="8834" y="672"/>
                  </a:cubicBezTo>
                  <a:cubicBezTo>
                    <a:pt x="8790" y="323"/>
                    <a:pt x="8504" y="49"/>
                    <a:pt x="8155" y="8"/>
                  </a:cubicBezTo>
                  <a:cubicBezTo>
                    <a:pt x="8120" y="3"/>
                    <a:pt x="8086" y="1"/>
                    <a:pt x="8052" y="1"/>
                  </a:cubicBezTo>
                  <a:cubicBezTo>
                    <a:pt x="7620" y="1"/>
                    <a:pt x="7270" y="345"/>
                    <a:pt x="7270" y="769"/>
                  </a:cubicBezTo>
                  <a:cubicBezTo>
                    <a:pt x="7270" y="1083"/>
                    <a:pt x="7463" y="1353"/>
                    <a:pt x="7741" y="1472"/>
                  </a:cubicBezTo>
                  <a:lnTo>
                    <a:pt x="7741" y="3073"/>
                  </a:lnTo>
                  <a:lnTo>
                    <a:pt x="1569" y="3073"/>
                  </a:lnTo>
                  <a:lnTo>
                    <a:pt x="1569" y="1472"/>
                  </a:lnTo>
                  <a:cubicBezTo>
                    <a:pt x="1874" y="1342"/>
                    <a:pt x="2080" y="1026"/>
                    <a:pt x="2035" y="672"/>
                  </a:cubicBezTo>
                  <a:cubicBezTo>
                    <a:pt x="1992" y="323"/>
                    <a:pt x="1706" y="49"/>
                    <a:pt x="1355" y="6"/>
                  </a:cubicBezTo>
                  <a:cubicBezTo>
                    <a:pt x="1322" y="2"/>
                    <a:pt x="1290" y="0"/>
                    <a:pt x="1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5093866" y="3367593"/>
            <a:ext cx="799348" cy="778581"/>
            <a:chOff x="4456875" y="1435075"/>
            <a:chExt cx="481825" cy="481825"/>
          </a:xfrm>
        </p:grpSpPr>
        <p:sp>
          <p:nvSpPr>
            <p:cNvPr id="289" name="Google Shape;289;p29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5240594" y="1665905"/>
            <a:ext cx="505908" cy="712438"/>
            <a:chOff x="1600105" y="3336368"/>
            <a:chExt cx="237951" cy="368452"/>
          </a:xfrm>
        </p:grpSpPr>
        <p:sp>
          <p:nvSpPr>
            <p:cNvPr id="309" name="Google Shape;309;p29"/>
            <p:cNvSpPr/>
            <p:nvPr/>
          </p:nvSpPr>
          <p:spPr>
            <a:xfrm>
              <a:off x="1762619" y="3574709"/>
              <a:ext cx="21715" cy="21715"/>
            </a:xfrm>
            <a:custGeom>
              <a:rect b="b" l="l" r="r" t="t"/>
              <a:pathLst>
                <a:path extrusionOk="0" h="618" w="618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8"/>
                    <a:pt x="310" y="618"/>
                  </a:cubicBezTo>
                  <a:cubicBezTo>
                    <a:pt x="479" y="618"/>
                    <a:pt x="617" y="480"/>
                    <a:pt x="617" y="310"/>
                  </a:cubicBezTo>
                  <a:cubicBezTo>
                    <a:pt x="617" y="139"/>
                    <a:pt x="479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660296" y="3336368"/>
              <a:ext cx="119011" cy="43219"/>
            </a:xfrm>
            <a:custGeom>
              <a:rect b="b" l="l" r="r" t="t"/>
              <a:pathLst>
                <a:path extrusionOk="0" h="1230" w="3387">
                  <a:moveTo>
                    <a:pt x="0" y="1"/>
                  </a:moveTo>
                  <a:lnTo>
                    <a:pt x="912" y="1229"/>
                  </a:lnTo>
                  <a:lnTo>
                    <a:pt x="2448" y="1229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654288" y="3444698"/>
              <a:ext cx="21715" cy="21715"/>
            </a:xfrm>
            <a:custGeom>
              <a:rect b="b" l="l" r="r" t="t"/>
              <a:pathLst>
                <a:path extrusionOk="0" h="618" w="618">
                  <a:moveTo>
                    <a:pt x="308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0"/>
                    <a:pt x="139" y="618"/>
                    <a:pt x="308" y="618"/>
                  </a:cubicBezTo>
                  <a:cubicBezTo>
                    <a:pt x="479" y="618"/>
                    <a:pt x="617" y="480"/>
                    <a:pt x="617" y="310"/>
                  </a:cubicBezTo>
                  <a:cubicBezTo>
                    <a:pt x="617" y="139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600105" y="3336368"/>
              <a:ext cx="237951" cy="368452"/>
            </a:xfrm>
            <a:custGeom>
              <a:rect b="b" l="l" r="r" t="t"/>
              <a:pathLst>
                <a:path extrusionOk="0" h="10486" w="6772">
                  <a:moveTo>
                    <a:pt x="1850" y="2458"/>
                  </a:moveTo>
                  <a:cubicBezTo>
                    <a:pt x="2261" y="2458"/>
                    <a:pt x="2609" y="2721"/>
                    <a:pt x="2739" y="3085"/>
                  </a:cubicBezTo>
                  <a:lnTo>
                    <a:pt x="4294" y="3085"/>
                  </a:lnTo>
                  <a:cubicBezTo>
                    <a:pt x="5010" y="3085"/>
                    <a:pt x="5587" y="3671"/>
                    <a:pt x="5547" y="4387"/>
                  </a:cubicBezTo>
                  <a:cubicBezTo>
                    <a:pt x="5509" y="5030"/>
                    <a:pt x="4973" y="5544"/>
                    <a:pt x="4320" y="5544"/>
                  </a:cubicBezTo>
                  <a:lnTo>
                    <a:pt x="2482" y="5544"/>
                  </a:lnTo>
                  <a:cubicBezTo>
                    <a:pt x="2149" y="5544"/>
                    <a:pt x="1864" y="5802"/>
                    <a:pt x="1852" y="6135"/>
                  </a:cubicBezTo>
                  <a:cubicBezTo>
                    <a:pt x="1840" y="6483"/>
                    <a:pt x="2119" y="6772"/>
                    <a:pt x="2466" y="6772"/>
                  </a:cubicBezTo>
                  <a:lnTo>
                    <a:pt x="4045" y="6772"/>
                  </a:lnTo>
                  <a:cubicBezTo>
                    <a:pt x="4175" y="6406"/>
                    <a:pt x="4524" y="6144"/>
                    <a:pt x="4934" y="6144"/>
                  </a:cubicBezTo>
                  <a:cubicBezTo>
                    <a:pt x="5024" y="6144"/>
                    <a:pt x="5116" y="6156"/>
                    <a:pt x="5210" y="6183"/>
                  </a:cubicBezTo>
                  <a:cubicBezTo>
                    <a:pt x="5512" y="6269"/>
                    <a:pt x="5751" y="6510"/>
                    <a:pt x="5837" y="6812"/>
                  </a:cubicBezTo>
                  <a:cubicBezTo>
                    <a:pt x="6017" y="7449"/>
                    <a:pt x="5541" y="8027"/>
                    <a:pt x="4933" y="8027"/>
                  </a:cubicBezTo>
                  <a:cubicBezTo>
                    <a:pt x="4524" y="8027"/>
                    <a:pt x="4176" y="7765"/>
                    <a:pt x="4045" y="7400"/>
                  </a:cubicBezTo>
                  <a:lnTo>
                    <a:pt x="2491" y="7400"/>
                  </a:lnTo>
                  <a:cubicBezTo>
                    <a:pt x="1774" y="7400"/>
                    <a:pt x="1197" y="6814"/>
                    <a:pt x="1237" y="6100"/>
                  </a:cubicBezTo>
                  <a:cubicBezTo>
                    <a:pt x="1276" y="5454"/>
                    <a:pt x="1812" y="4943"/>
                    <a:pt x="2464" y="4943"/>
                  </a:cubicBezTo>
                  <a:lnTo>
                    <a:pt x="4302" y="4943"/>
                  </a:lnTo>
                  <a:cubicBezTo>
                    <a:pt x="4636" y="4943"/>
                    <a:pt x="4921" y="4684"/>
                    <a:pt x="4933" y="4351"/>
                  </a:cubicBezTo>
                  <a:cubicBezTo>
                    <a:pt x="4945" y="4001"/>
                    <a:pt x="4665" y="3714"/>
                    <a:pt x="4319" y="3714"/>
                  </a:cubicBezTo>
                  <a:lnTo>
                    <a:pt x="2739" y="3714"/>
                  </a:lnTo>
                  <a:cubicBezTo>
                    <a:pt x="2609" y="4079"/>
                    <a:pt x="2261" y="4342"/>
                    <a:pt x="1852" y="4342"/>
                  </a:cubicBezTo>
                  <a:cubicBezTo>
                    <a:pt x="1762" y="4342"/>
                    <a:pt x="1669" y="4329"/>
                    <a:pt x="1575" y="4302"/>
                  </a:cubicBezTo>
                  <a:cubicBezTo>
                    <a:pt x="1273" y="4216"/>
                    <a:pt x="1034" y="3976"/>
                    <a:pt x="947" y="3673"/>
                  </a:cubicBezTo>
                  <a:cubicBezTo>
                    <a:pt x="768" y="3038"/>
                    <a:pt x="1243" y="2458"/>
                    <a:pt x="1850" y="2458"/>
                  </a:cubicBezTo>
                  <a:close/>
                  <a:moveTo>
                    <a:pt x="2157" y="8628"/>
                  </a:moveTo>
                  <a:lnTo>
                    <a:pt x="2157" y="9257"/>
                  </a:lnTo>
                  <a:lnTo>
                    <a:pt x="1529" y="9257"/>
                  </a:lnTo>
                  <a:lnTo>
                    <a:pt x="1529" y="8628"/>
                  </a:lnTo>
                  <a:close/>
                  <a:moveTo>
                    <a:pt x="3714" y="8628"/>
                  </a:moveTo>
                  <a:lnTo>
                    <a:pt x="3714" y="9257"/>
                  </a:lnTo>
                  <a:lnTo>
                    <a:pt x="3086" y="9257"/>
                  </a:lnTo>
                  <a:lnTo>
                    <a:pt x="3086" y="8628"/>
                  </a:lnTo>
                  <a:close/>
                  <a:moveTo>
                    <a:pt x="5242" y="8628"/>
                  </a:moveTo>
                  <a:lnTo>
                    <a:pt x="5242" y="9257"/>
                  </a:lnTo>
                  <a:lnTo>
                    <a:pt x="4615" y="9257"/>
                  </a:lnTo>
                  <a:lnTo>
                    <a:pt x="4615" y="8628"/>
                  </a:lnTo>
                  <a:close/>
                  <a:moveTo>
                    <a:pt x="0" y="1"/>
                  </a:moveTo>
                  <a:lnTo>
                    <a:pt x="0" y="10485"/>
                  </a:lnTo>
                  <a:lnTo>
                    <a:pt x="6771" y="10485"/>
                  </a:lnTo>
                  <a:lnTo>
                    <a:pt x="6771" y="1"/>
                  </a:lnTo>
                  <a:lnTo>
                    <a:pt x="5865" y="1"/>
                  </a:lnTo>
                  <a:lnTo>
                    <a:pt x="4450" y="1857"/>
                  </a:lnTo>
                  <a:lnTo>
                    <a:pt x="2284" y="1857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6111838" y="139174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cities</a:t>
            </a:r>
            <a:endParaRPr/>
          </a:p>
        </p:txBody>
      </p:sp>
      <p:sp>
        <p:nvSpPr>
          <p:cNvPr id="318" name="Google Shape;318;p30"/>
          <p:cNvSpPr txBox="1"/>
          <p:nvPr>
            <p:ph idx="1" type="subTitle"/>
          </p:nvPr>
        </p:nvSpPr>
        <p:spPr>
          <a:xfrm>
            <a:off x="6111875" y="1757452"/>
            <a:ext cx="23364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supported cities are currently Rome, Moscow, New york and Tokyo.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 txBox="1"/>
          <p:nvPr>
            <p:ph idx="3" type="title"/>
          </p:nvPr>
        </p:nvSpPr>
        <p:spPr>
          <a:xfrm>
            <a:off x="1849288" y="1459799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BoosterPack MKII</a:t>
            </a:r>
            <a:endParaRPr/>
          </a:p>
        </p:txBody>
      </p:sp>
      <p:sp>
        <p:nvSpPr>
          <p:cNvPr id="320" name="Google Shape;320;p30"/>
          <p:cNvSpPr txBox="1"/>
          <p:nvPr>
            <p:ph idx="5" type="subTitle"/>
          </p:nvPr>
        </p:nvSpPr>
        <p:spPr>
          <a:xfrm>
            <a:off x="1849300" y="1839800"/>
            <a:ext cx="23364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Boosterpack MKII is used to display the data using the LCD screen and the push buttons.</a:t>
            </a:r>
            <a:endParaRPr/>
          </a:p>
        </p:txBody>
      </p:sp>
      <p:sp>
        <p:nvSpPr>
          <p:cNvPr id="321" name="Google Shape;321;p30"/>
          <p:cNvSpPr txBox="1"/>
          <p:nvPr>
            <p:ph idx="6" type="title"/>
          </p:nvPr>
        </p:nvSpPr>
        <p:spPr>
          <a:xfrm>
            <a:off x="1849288" y="3302293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</a:t>
            </a:r>
            <a:endParaRPr/>
          </a:p>
        </p:txBody>
      </p:sp>
      <p:sp>
        <p:nvSpPr>
          <p:cNvPr id="322" name="Google Shape;322;p30"/>
          <p:cNvSpPr txBox="1"/>
          <p:nvPr>
            <p:ph idx="8" type="subTitle"/>
          </p:nvPr>
        </p:nvSpPr>
        <p:spPr>
          <a:xfrm>
            <a:off x="1849300" y="3703700"/>
            <a:ext cx="23364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finite state machine is used to update the screen on each button press.</a:t>
            </a:r>
            <a:endParaRPr/>
          </a:p>
        </p:txBody>
      </p:sp>
      <p:sp>
        <p:nvSpPr>
          <p:cNvPr id="323" name="Google Shape;323;p30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LCD Display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4" name="Google Shape;324;p30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325" name="Google Shape;325;p3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30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334" name="Google Shape;334;p3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5" y="1678900"/>
            <a:ext cx="1537800" cy="86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30"/>
          <p:cNvGrpSpPr/>
          <p:nvPr/>
        </p:nvGrpSpPr>
        <p:grpSpPr>
          <a:xfrm>
            <a:off x="4347268" y="1678898"/>
            <a:ext cx="1603027" cy="805575"/>
            <a:chOff x="238125" y="1038125"/>
            <a:chExt cx="7146800" cy="3633625"/>
          </a:xfrm>
        </p:grpSpPr>
        <p:sp>
          <p:nvSpPr>
            <p:cNvPr id="344" name="Google Shape;344;p30"/>
            <p:cNvSpPr/>
            <p:nvPr/>
          </p:nvSpPr>
          <p:spPr>
            <a:xfrm>
              <a:off x="62561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561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25615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3323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3323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083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4083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4083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4845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4845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48457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64845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4845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63842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66384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638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638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638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7154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7154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7154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4083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3323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5615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59514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9514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02750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02750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0275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1037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103700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10370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1037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6179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1799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61799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61799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1799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71703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8656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8656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9418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7892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637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25615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4845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4845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64083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64083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63323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63323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70940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7017875" y="43898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7017875" y="43136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69418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48457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560800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6560800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656080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656080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656080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5608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5608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4845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4845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4845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408350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6408350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408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64083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6332350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63323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6332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63323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625615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2561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62561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61799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6179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1037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61037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60275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60275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0275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9514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9514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9514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875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875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58752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58752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5040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5040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5040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4278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427825" y="3856775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4278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351600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3516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9709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9709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9709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9709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9709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970950" y="31710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97095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97095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9709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9709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97095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9709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9709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970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9709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709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0469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0469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0469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469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0469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0469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0469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0469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0469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0469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469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46950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0469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1231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1231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1231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1231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1231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123175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1231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1231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1231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1231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1231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12317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1994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1994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1994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1994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27560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2756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2756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2756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275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199400" y="33233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419940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199400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4199400" y="355192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19940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19940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1231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1231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046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0469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0469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0469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9709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5898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5898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58987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58987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5898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5898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5898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852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852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2852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3614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3614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3614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36145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3614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4374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4374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374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4374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4374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4374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4374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5136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5136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5136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5136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5136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5136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5136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5136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5898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6610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66610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6661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661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6661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6661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6661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7423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7423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7423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423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742300" y="30186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7423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74230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7423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185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8185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185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185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185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185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8185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81852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8185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8185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8947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8947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894725" y="385677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947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8947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8947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894725" y="355192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947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947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9460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947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947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8947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8947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8947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8947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8185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742300" y="2866425"/>
              <a:ext cx="62225" cy="53225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6661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50405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504050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040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4278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4278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4278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2782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42782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3516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3516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3516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35160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35160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2756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2756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2756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27560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2756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2756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2756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2756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1994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1994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1994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1994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1231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1231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1231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1231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1231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0469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0469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0469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9709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9709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9709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8947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8947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8947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8947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8185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8185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8185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8185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8185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81852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185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185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742300" y="37803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7423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7423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7423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7421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7423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66595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6661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6661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5898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5898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5898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5136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5136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5136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4374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4374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43745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4374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36145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3614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3614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3614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2852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2852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2852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2852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209025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2090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2090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2090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2090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1994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132800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05680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3516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3516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3516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3516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3516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3516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43516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97095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9709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661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7423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7423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8185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8947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8947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9709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9709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0469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0469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0469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40469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41231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41231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1231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41231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41231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41231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1994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41994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1994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1994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41994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41994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41994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42756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42756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42756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2756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2756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42756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2756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2756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3516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4278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4278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4278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4278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4278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4278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4278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4278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427825" y="1571400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3516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2756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42756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41994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41994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41994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41994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41231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41231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41231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41231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41231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41231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40469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40469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40469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40469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40469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40469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40469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40469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39709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39709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39709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39709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39709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39709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9709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9709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39709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38947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38947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8947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947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8947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3894725" y="1571400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38947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8947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8947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8947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8185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8185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8185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8185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8185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8185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38185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38185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8185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8185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38185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423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7423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7423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7423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37423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7423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7423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37423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37423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6661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6661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36661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6661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366610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35898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35898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35898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35898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35898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35136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35136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35136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35136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35136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35136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35136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34374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34374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34374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34374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34374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34374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4374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33614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33614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33614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3614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32852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31328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30568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3056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9805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9805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9805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9805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9805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9805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9043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9043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9043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9043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9043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9043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9043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281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281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281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281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8281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8281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8281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82815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7519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7519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7519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7519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7519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75195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7519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751950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675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75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75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75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759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759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6759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6759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5997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5997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5997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5997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5997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5997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59972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59972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59972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5235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5235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5235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523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523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5235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5235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523500" y="11905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25235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25235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4473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4473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4473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4473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473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4473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47300" y="12665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473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447300" y="11143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4473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371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371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371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371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371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3712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3712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3712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37127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2950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2950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22950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22950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22186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22186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22186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21424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214242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27519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2751950" y="35519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2751950" y="3475725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2675925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26757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2675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675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6759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6759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9972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599725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59972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9972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59972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59972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52350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52350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5235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5235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23500" y="362795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5235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5235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5235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2447300" y="40852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2447300" y="4009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447300" y="3932800"/>
              <a:ext cx="62200" cy="53475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447300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447300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447300" y="37041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447300" y="36279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447300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447300" y="34757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447300" y="33995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447300" y="332330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37127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7127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371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371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7107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37107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37107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37127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37127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37107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3710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3710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3710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3710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295075" y="43136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295075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295075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295075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295075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29485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29507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294850" y="3780375"/>
              <a:ext cx="62625" cy="53475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29507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29507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29507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29507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295075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22949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29492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295075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2950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2186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218650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218650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2218650" y="41614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2186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22186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221865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221865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221865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22186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22186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221865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22186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22186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22186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2218650" y="3247075"/>
              <a:ext cx="62425" cy="53500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221865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22186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22186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22186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2142425" y="46183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214242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2142425" y="43136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214242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2142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2142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142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214242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14242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1424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14242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1424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14242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214242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14242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1424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1424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1424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21424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21424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21424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21424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21424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1424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21424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2142425" y="1038125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2066425" y="46183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2066425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2066425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2066425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2066425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206642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206642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20664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20664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20664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20664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2066275" y="3399500"/>
              <a:ext cx="62375" cy="53350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2066275" y="332330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2066275" y="3247075"/>
              <a:ext cx="62375" cy="53450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20664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20664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20664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20664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20664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20664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20664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20664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20664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664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664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20664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20664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20664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1990200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1990200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99020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9902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9902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9902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9902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9900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99007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9902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9902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9902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9902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9902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9902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9902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9902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9902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9902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9902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9902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9902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9902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9902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9902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9902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9140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914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9140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91400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9140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9140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9140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9140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9140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9140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9140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9140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9140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9140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914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914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9140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9140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377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18377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8377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18377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8377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18377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8377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8377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18377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18377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8377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8377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8377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8377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18377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8377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8377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1837775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7617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7617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7617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7617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7617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7617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17617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17617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7617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17617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17617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17617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7617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7617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7617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17617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16855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16855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16855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1685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16855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1685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16855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168555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1685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685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16855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1685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16855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1685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16855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16855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16093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16093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16093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6093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16093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16093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16093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6093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16093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16093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16093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16093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16093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16093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16093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6093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16093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16093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15331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15331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15331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15331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15331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5331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15331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15331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15331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15331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15331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15331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15331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15331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15331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15331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14569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4569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14569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14569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14569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14569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14569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14569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145692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4569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14569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4569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14569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4569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14569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14569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4569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4569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4569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13809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13809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380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380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380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1380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380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380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380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380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380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380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13809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1380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1380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380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1380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1380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13047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13047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30470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3047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3047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13047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13047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3047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3047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3047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13047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13047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13047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13047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13047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3047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130470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12284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12284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2284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228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228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228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22847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1228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228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228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228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1228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1228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1228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1228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1228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1228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12284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1152275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1152275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152275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152275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11522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1152275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1152275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1152275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1152275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152275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1522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11522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11522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11522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1152275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107605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10760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10760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10760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0760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0760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0760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0760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0760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0760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0760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0760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0760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0760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0760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000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000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000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0000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000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000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000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000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0000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923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923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923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923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923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23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23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847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8476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847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847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847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847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7714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7714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7714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7714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6952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6952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6952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6952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6189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6189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6189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6189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5427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427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427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427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665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4665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4665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4665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90550" y="187605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550" y="17998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5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5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550" y="157140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14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14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14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14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14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14325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38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38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38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38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4278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44278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45040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45040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45802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45040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511335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511335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51133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1133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511335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113350" y="18760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511335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11335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11335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11335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511335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511335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511335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511335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7324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7324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7324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7324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7324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7324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324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324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324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24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7324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7324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3516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43516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3516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43516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44278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44278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4504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504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4504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4504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040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4504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4504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504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45040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4504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45040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5040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5802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5802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5802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45802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45802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45802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45802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45802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45802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45802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45802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45802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465647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46564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46564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6564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65647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6564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6564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46564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6564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46564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46564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6564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324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7324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8087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8087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8087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8087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0870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808700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80870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80870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80870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80870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8087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480870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480870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480870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884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4884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4884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884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884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88490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4884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4884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4884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4884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884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884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884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884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884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9611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961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961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961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9611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961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9611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9611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9611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49611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49611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49611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49611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49611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0373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5037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5037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5037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5037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5037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50373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50373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50373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50373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50373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50373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0373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50373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511335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511335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51895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51895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5189550" y="157140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5189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51895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51895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518955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5189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5189550" y="20282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5189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5189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189550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189550" y="23331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189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1895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189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1895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1895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265775" y="13427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2657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2657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265775" y="157140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2657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2657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2657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265775" y="18760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2657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265775" y="20282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2657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2657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265775" y="225692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265775" y="23331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2657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265775" y="24855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2657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26577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3419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3419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3419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341975" y="1571400"/>
              <a:ext cx="62375" cy="53250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53419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3419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53419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3419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53419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53419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53419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3419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53419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53419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53419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3419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53419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4182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54182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54182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54182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54182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54182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54182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54182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54182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4182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4182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54182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54182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54182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54182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54182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54182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54182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54944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54944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54944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54944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54944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63323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63323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64083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64083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64845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64845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64845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65608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65608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6637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70940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67132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678922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68656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701787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69418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68656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67892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67132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66370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66370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65608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64845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64083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63323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8752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8752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9514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5951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5951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5951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5951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951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951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951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951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60275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60275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60275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60275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60275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60275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60275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60275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61037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61037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61037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61037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61037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61037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61037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61037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6179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6179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6179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62561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62561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62561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62561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61799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61799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61799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61799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61799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61799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61037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60275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60275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5951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54944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54944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54944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54944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54944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4944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4944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54944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54944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54944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54944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54944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54944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4944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4944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5706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5706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55706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55706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5570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5570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5570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5570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5570625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5570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55706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55706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55706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5570625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55706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55706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55706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55706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55706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55706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55706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56468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56468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5646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5646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5646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5646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5646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5646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5646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56468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56468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56468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56468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56468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56468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56468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56468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57230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57230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57230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57230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57230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57230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57230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57230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57230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7230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57230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5723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57230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57228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57230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57228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57992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5799275" y="14952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5799275" y="15714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57992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57992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5799275" y="17998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5799275" y="18760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5799275" y="1952050"/>
              <a:ext cx="62200" cy="53500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57992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5875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5875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5875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5875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58752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58752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587527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58752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58752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58752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57992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5799275" y="21807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5799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57992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7990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7992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7990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799275" y="24093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57230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56468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55706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54944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54182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53419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60275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60275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610370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61037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9514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9514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587527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587527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8752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5799125" y="3399500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57991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602750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59514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58752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5799050" y="3551925"/>
              <a:ext cx="62375" cy="53300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5723050" y="35519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57230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56468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5646700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5570475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5570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54942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5494275" y="3247075"/>
              <a:ext cx="62350" cy="53500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5646700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5570625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54944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732252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7246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7246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71703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71703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70940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70940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70178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7017875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69418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69418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69418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69418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68656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68656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68656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68656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67892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67892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67892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67892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67132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67132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67132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7132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67132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6637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66370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6560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656080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656080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64845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64845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4083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64083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64083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64083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4083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64083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64083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63323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63323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63323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63323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63323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63323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63323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62561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62561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62561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62561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62561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62561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62561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62561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61799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61799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61799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6179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61037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61037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61037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61037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61037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60275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60275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5951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5951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5951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5951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59514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58752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58752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58752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58752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58752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5875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875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57992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57992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5799125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57230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57230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57230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230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57230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5722900" y="119055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6468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56468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56468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56468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56468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5646700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55706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55706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55704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54944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54944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54942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41820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54182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41820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418200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53419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53419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52657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52657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52657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51895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51895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5189550" y="13427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5113350" y="30948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5113350" y="30186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5113350" y="29424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5113350" y="2866425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5113350" y="27902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5113350" y="2714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511335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511335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50373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50373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0373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0373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0373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50373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50373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49611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49611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49611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49611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49611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49611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4884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48849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48849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48849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480870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480870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48087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48087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48087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48087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47324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47324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47324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47324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47324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465647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46564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46564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465647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46564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46564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46564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46564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45802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45802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45802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45802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45802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45802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45802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45802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45040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45040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45040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45040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45040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45040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44278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44278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44278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44278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44278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44278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3516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43516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43516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43516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42756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42756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42756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42756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42756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2756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1994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41994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1994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1231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1231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30"/>
          <p:cNvGrpSpPr/>
          <p:nvPr/>
        </p:nvGrpSpPr>
        <p:grpSpPr>
          <a:xfrm>
            <a:off x="234286" y="3738773"/>
            <a:ext cx="1417067" cy="350605"/>
            <a:chOff x="4234950" y="2101012"/>
            <a:chExt cx="4219974" cy="1044090"/>
          </a:xfrm>
        </p:grpSpPr>
        <p:sp>
          <p:nvSpPr>
            <p:cNvPr id="1917" name="Google Shape;1917;p30"/>
            <p:cNvSpPr/>
            <p:nvPr/>
          </p:nvSpPr>
          <p:spPr>
            <a:xfrm rot="10800000">
              <a:off x="7528544" y="2218809"/>
              <a:ext cx="826790" cy="826702"/>
            </a:xfrm>
            <a:custGeom>
              <a:rect b="b" l="l" r="r" t="t"/>
              <a:pathLst>
                <a:path extrusionOk="0" h="34893" w="34893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18" name="Google Shape;1918;p30"/>
            <p:cNvSpPr/>
            <p:nvPr/>
          </p:nvSpPr>
          <p:spPr>
            <a:xfrm rot="10800000">
              <a:off x="6487595" y="2218809"/>
              <a:ext cx="827572" cy="826702"/>
            </a:xfrm>
            <a:custGeom>
              <a:rect b="b" l="l" r="r" t="t"/>
              <a:pathLst>
                <a:path extrusionOk="0" h="34893" w="34926">
                  <a:moveTo>
                    <a:pt x="1" y="1"/>
                  </a:moveTo>
                  <a:lnTo>
                    <a:pt x="1" y="34892"/>
                  </a:lnTo>
                  <a:lnTo>
                    <a:pt x="34926" y="34892"/>
                  </a:lnTo>
                  <a:lnTo>
                    <a:pt x="34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19" name="Google Shape;1919;p30"/>
            <p:cNvSpPr/>
            <p:nvPr/>
          </p:nvSpPr>
          <p:spPr>
            <a:xfrm rot="10800000">
              <a:off x="5430819" y="2218809"/>
              <a:ext cx="827572" cy="826702"/>
            </a:xfrm>
            <a:custGeom>
              <a:rect b="b" l="l" r="r" t="t"/>
              <a:pathLst>
                <a:path extrusionOk="0" h="34893" w="34926">
                  <a:moveTo>
                    <a:pt x="0" y="1"/>
                  </a:moveTo>
                  <a:lnTo>
                    <a:pt x="0" y="34892"/>
                  </a:lnTo>
                  <a:lnTo>
                    <a:pt x="34925" y="34892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0" name="Google Shape;1920;p30"/>
            <p:cNvSpPr/>
            <p:nvPr/>
          </p:nvSpPr>
          <p:spPr>
            <a:xfrm rot="10800000">
              <a:off x="4374848" y="2218809"/>
              <a:ext cx="826790" cy="826702"/>
            </a:xfrm>
            <a:custGeom>
              <a:rect b="b" l="l" r="r" t="t"/>
              <a:pathLst>
                <a:path extrusionOk="0" h="34893" w="34893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1" name="Google Shape;1921;p30"/>
            <p:cNvSpPr/>
            <p:nvPr/>
          </p:nvSpPr>
          <p:spPr>
            <a:xfrm rot="10800000">
              <a:off x="7410780" y="2622683"/>
              <a:ext cx="1044144" cy="522420"/>
            </a:xfrm>
            <a:custGeom>
              <a:rect b="b" l="l" r="r" t="t"/>
              <a:pathLst>
                <a:path extrusionOk="0" fill="none" h="22050" w="44066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noFill/>
            <a:ln cap="rnd" cmpd="sng" w="20850">
              <a:solidFill>
                <a:srgbClr val="435D7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2" name="Google Shape;1922;p30"/>
            <p:cNvSpPr/>
            <p:nvPr/>
          </p:nvSpPr>
          <p:spPr>
            <a:xfrm rot="10800000">
              <a:off x="6366656" y="2101012"/>
              <a:ext cx="1044144" cy="521638"/>
            </a:xfrm>
            <a:custGeom>
              <a:rect b="b" l="l" r="r" t="t"/>
              <a:pathLst>
                <a:path extrusionOk="0" fill="none" h="22017" w="44066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noFill/>
            <a:ln cap="rnd" cmpd="sng" w="20850">
              <a:solidFill>
                <a:srgbClr val="5F7D95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3" name="Google Shape;1923;p30"/>
            <p:cNvSpPr/>
            <p:nvPr/>
          </p:nvSpPr>
          <p:spPr>
            <a:xfrm rot="10800000">
              <a:off x="5322557" y="2622683"/>
              <a:ext cx="1044120" cy="522420"/>
            </a:xfrm>
            <a:custGeom>
              <a:rect b="b" l="l" r="r" t="t"/>
              <a:pathLst>
                <a:path extrusionOk="0" fill="none" h="22050" w="44065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noFill/>
            <a:ln cap="rnd" cmpd="sng" w="20850">
              <a:solidFill>
                <a:srgbClr val="869FB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4" name="Google Shape;1924;p30"/>
            <p:cNvSpPr/>
            <p:nvPr/>
          </p:nvSpPr>
          <p:spPr>
            <a:xfrm rot="10800000">
              <a:off x="4278434" y="2101012"/>
              <a:ext cx="1044144" cy="521638"/>
            </a:xfrm>
            <a:custGeom>
              <a:rect b="b" l="l" r="r" t="t"/>
              <a:pathLst>
                <a:path extrusionOk="0" fill="none" h="22017" w="44066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noFill/>
            <a:ln cap="rnd" cmpd="sng" w="20850">
              <a:solidFill>
                <a:srgbClr val="BAC8D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5" name="Google Shape;1925;p30"/>
            <p:cNvSpPr/>
            <p:nvPr/>
          </p:nvSpPr>
          <p:spPr>
            <a:xfrm rot="10800000">
              <a:off x="7367296" y="2570459"/>
              <a:ext cx="86984" cy="86975"/>
            </a:xfrm>
            <a:custGeom>
              <a:rect b="b" l="l" r="r" t="t"/>
              <a:pathLst>
                <a:path extrusionOk="0" h="3671" w="3671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6" name="Google Shape;1926;p30"/>
            <p:cNvSpPr/>
            <p:nvPr/>
          </p:nvSpPr>
          <p:spPr>
            <a:xfrm rot="10800000">
              <a:off x="6323197" y="2570459"/>
              <a:ext cx="86961" cy="86975"/>
            </a:xfrm>
            <a:custGeom>
              <a:rect b="b" l="l" r="r" t="t"/>
              <a:pathLst>
                <a:path extrusionOk="0" h="3671" w="367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 rot="10800000">
              <a:off x="5279073" y="2570459"/>
              <a:ext cx="86961" cy="86975"/>
            </a:xfrm>
            <a:custGeom>
              <a:rect b="b" l="l" r="r" t="t"/>
              <a:pathLst>
                <a:path extrusionOk="0" h="3671" w="367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 rot="10800000">
              <a:off x="4234950" y="2570459"/>
              <a:ext cx="86961" cy="86975"/>
            </a:xfrm>
            <a:custGeom>
              <a:rect b="b" l="l" r="r" t="t"/>
              <a:pathLst>
                <a:path extrusionOk="0" h="3671" w="367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 rot="10800000">
              <a:off x="7541197" y="2231460"/>
              <a:ext cx="801483" cy="800617"/>
            </a:xfrm>
            <a:custGeom>
              <a:rect b="b" l="l" r="r" t="t"/>
              <a:pathLst>
                <a:path extrusionOk="0" h="33792" w="33825">
                  <a:moveTo>
                    <a:pt x="16912" y="1835"/>
                  </a:move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lose/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824" y="26219"/>
                    <a:pt x="33824" y="16879"/>
                  </a:cubicBezTo>
                  <a:cubicBezTo>
                    <a:pt x="33824" y="7539"/>
                    <a:pt x="26252" y="1"/>
                    <a:pt x="16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 rot="10800000">
              <a:off x="6488377" y="2231460"/>
              <a:ext cx="800701" cy="800617"/>
            </a:xfrm>
            <a:custGeom>
              <a:rect b="b" l="l" r="r" t="t"/>
              <a:pathLst>
                <a:path extrusionOk="0" h="33792" w="33792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7" y="31923"/>
                    <a:pt x="1868" y="25185"/>
                    <a:pt x="1868" y="16879"/>
                  </a:cubicBezTo>
                  <a:cubicBezTo>
                    <a:pt x="1868" y="8573"/>
                    <a:pt x="8607" y="1835"/>
                    <a:pt x="16912" y="1835"/>
                  </a:cubicBezTo>
                  <a:cubicBezTo>
                    <a:pt x="25218" y="1835"/>
                    <a:pt x="31957" y="8573"/>
                    <a:pt x="31957" y="16879"/>
                  </a:cubicBezTo>
                  <a:cubicBezTo>
                    <a:pt x="31957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 rot="10800000">
              <a:off x="5434776" y="2231460"/>
              <a:ext cx="800701" cy="800617"/>
            </a:xfrm>
            <a:custGeom>
              <a:rect b="b" l="l" r="r" t="t"/>
              <a:pathLst>
                <a:path extrusionOk="0" h="33792" w="33792">
                  <a:moveTo>
                    <a:pt x="16879" y="1"/>
                  </a:moveTo>
                  <a:cubicBezTo>
                    <a:pt x="7539" y="1"/>
                    <a:pt x="0" y="7539"/>
                    <a:pt x="0" y="16879"/>
                  </a:cubicBezTo>
                  <a:cubicBezTo>
                    <a:pt x="0" y="26219"/>
                    <a:pt x="7539" y="33791"/>
                    <a:pt x="16879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19" y="1"/>
                    <a:pt x="16879" y="1"/>
                  </a:cubicBezTo>
                  <a:close/>
                  <a:moveTo>
                    <a:pt x="16879" y="31923"/>
                  </a:moveTo>
                  <a:cubicBezTo>
                    <a:pt x="8573" y="31923"/>
                    <a:pt x="1835" y="25185"/>
                    <a:pt x="1835" y="16879"/>
                  </a:cubicBezTo>
                  <a:cubicBezTo>
                    <a:pt x="1835" y="8573"/>
                    <a:pt x="8573" y="1835"/>
                    <a:pt x="16879" y="1835"/>
                  </a:cubicBezTo>
                  <a:cubicBezTo>
                    <a:pt x="25185" y="1835"/>
                    <a:pt x="31923" y="8573"/>
                    <a:pt x="31923" y="16879"/>
                  </a:cubicBezTo>
                  <a:cubicBezTo>
                    <a:pt x="31923" y="25185"/>
                    <a:pt x="25185" y="31923"/>
                    <a:pt x="16879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 rot="10800000">
              <a:off x="4381980" y="2231460"/>
              <a:ext cx="800678" cy="800617"/>
            </a:xfrm>
            <a:custGeom>
              <a:rect b="b" l="l" r="r" t="t"/>
              <a:pathLst>
                <a:path extrusionOk="0" h="33792" w="33791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33" name="Google Shape;1933;p30"/>
          <p:cNvSpPr txBox="1"/>
          <p:nvPr>
            <p:ph idx="5" type="subTitle"/>
          </p:nvPr>
        </p:nvSpPr>
        <p:spPr>
          <a:xfrm>
            <a:off x="6111850" y="3565375"/>
            <a:ext cx="26289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temperature sensing is also implemented.</a:t>
            </a:r>
            <a:endParaRPr/>
          </a:p>
        </p:txBody>
      </p:sp>
      <p:grpSp>
        <p:nvGrpSpPr>
          <p:cNvPr id="1934" name="Google Shape;1934;p30"/>
          <p:cNvGrpSpPr/>
          <p:nvPr/>
        </p:nvGrpSpPr>
        <p:grpSpPr>
          <a:xfrm>
            <a:off x="5314492" y="3347212"/>
            <a:ext cx="484481" cy="981333"/>
            <a:chOff x="3984950" y="3213600"/>
            <a:chExt cx="239925" cy="481825"/>
          </a:xfrm>
        </p:grpSpPr>
        <p:sp>
          <p:nvSpPr>
            <p:cNvPr id="1935" name="Google Shape;1935;p30"/>
            <p:cNvSpPr/>
            <p:nvPr/>
          </p:nvSpPr>
          <p:spPr>
            <a:xfrm>
              <a:off x="3984950" y="3213600"/>
              <a:ext cx="239925" cy="481825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072650" y="3543175"/>
              <a:ext cx="64525" cy="64625"/>
            </a:xfrm>
            <a:custGeom>
              <a:rect b="b" l="l" r="r" t="t"/>
              <a:pathLst>
                <a:path extrusionOk="0" h="2585" w="2581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37" name="Google Shape;1937;p30"/>
          <p:cNvSpPr txBox="1"/>
          <p:nvPr>
            <p:ph idx="8" type="subTitle"/>
          </p:nvPr>
        </p:nvSpPr>
        <p:spPr>
          <a:xfrm>
            <a:off x="5643025" y="3347200"/>
            <a:ext cx="2592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8" name="Google Shape;1938;p30"/>
          <p:cNvSpPr txBox="1"/>
          <p:nvPr>
            <p:ph type="title"/>
          </p:nvPr>
        </p:nvSpPr>
        <p:spPr>
          <a:xfrm>
            <a:off x="6099538" y="330229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r>
              <a:rPr lang="en"/>
              <a:t> Temperature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3" name="Google Shape;1943;p31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1944" name="Google Shape;1944;p3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2" name="Google Shape;1952;p31"/>
          <p:cNvSpPr txBox="1"/>
          <p:nvPr>
            <p:ph type="title"/>
          </p:nvPr>
        </p:nvSpPr>
        <p:spPr>
          <a:xfrm>
            <a:off x="1321350" y="1039750"/>
            <a:ext cx="4355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r>
              <a:rPr lang="en">
                <a:solidFill>
                  <a:schemeClr val="accent1"/>
                </a:solidFill>
              </a:rPr>
              <a:t>ENCOUNTERED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3" name="Google Shape;1953;p31"/>
          <p:cNvSpPr txBox="1"/>
          <p:nvPr>
            <p:ph idx="1" type="body"/>
          </p:nvPr>
        </p:nvSpPr>
        <p:spPr>
          <a:xfrm>
            <a:off x="1523250" y="1994425"/>
            <a:ext cx="3866400" cy="20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C</a:t>
            </a:r>
            <a:r>
              <a:rPr lang="en" sz="1600"/>
              <a:t>ompatibility between modules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API related handling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String parsing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954" name="Google Shape;1954;p31"/>
          <p:cNvGrpSpPr/>
          <p:nvPr/>
        </p:nvGrpSpPr>
        <p:grpSpPr>
          <a:xfrm>
            <a:off x="6908340" y="1297856"/>
            <a:ext cx="928557" cy="1072136"/>
            <a:chOff x="-5974675" y="3632100"/>
            <a:chExt cx="300125" cy="293350"/>
          </a:xfrm>
        </p:grpSpPr>
        <p:sp>
          <p:nvSpPr>
            <p:cNvPr id="1955" name="Google Shape;1955;p31"/>
            <p:cNvSpPr/>
            <p:nvPr/>
          </p:nvSpPr>
          <p:spPr>
            <a:xfrm>
              <a:off x="-5974675" y="3701875"/>
              <a:ext cx="141025" cy="221650"/>
            </a:xfrm>
            <a:custGeom>
              <a:rect b="b" l="l" r="r" t="t"/>
              <a:pathLst>
                <a:path extrusionOk="0" h="8866" w="5641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-5880150" y="3632100"/>
              <a:ext cx="108725" cy="68550"/>
            </a:xfrm>
            <a:custGeom>
              <a:rect b="b" l="l" r="r" t="t"/>
              <a:pathLst>
                <a:path extrusionOk="0" h="2742" w="4349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-5814775" y="3702500"/>
              <a:ext cx="140225" cy="222950"/>
            </a:xfrm>
            <a:custGeom>
              <a:rect b="b" l="l" r="r" t="t"/>
              <a:pathLst>
                <a:path extrusionOk="0" h="8918" w="5609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32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1963" name="Google Shape;1963;p3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1" name="Google Shape;1971;p32"/>
          <p:cNvSpPr txBox="1"/>
          <p:nvPr>
            <p:ph type="title"/>
          </p:nvPr>
        </p:nvSpPr>
        <p:spPr>
          <a:xfrm>
            <a:off x="1321350" y="1039750"/>
            <a:ext cx="4229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IMPROVEMENTS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72" name="Google Shape;1972;p32"/>
          <p:cNvSpPr txBox="1"/>
          <p:nvPr>
            <p:ph idx="1" type="body"/>
          </p:nvPr>
        </p:nvSpPr>
        <p:spPr>
          <a:xfrm>
            <a:off x="1502700" y="1879050"/>
            <a:ext cx="38664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Allow</a:t>
            </a:r>
            <a:r>
              <a:rPr lang="en" sz="1600"/>
              <a:t> the user choose/add cities to display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Show local time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Add other weather related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973" name="Google Shape;1973;p32"/>
          <p:cNvGrpSpPr/>
          <p:nvPr/>
        </p:nvGrpSpPr>
        <p:grpSpPr>
          <a:xfrm>
            <a:off x="6974683" y="1218317"/>
            <a:ext cx="881691" cy="1228531"/>
            <a:chOff x="-3365275" y="3253275"/>
            <a:chExt cx="222150" cy="291425"/>
          </a:xfrm>
        </p:grpSpPr>
        <p:sp>
          <p:nvSpPr>
            <p:cNvPr id="1974" name="Google Shape;1974;p32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