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swald ExtraLight"/>
      <p:regular r:id="rId12"/>
      <p:bold r:id="rId13"/>
    </p:embeddedFont>
    <p:embeddedFont>
      <p:font typeface="Bebas Neue"/>
      <p:regular r:id="rId14"/>
    </p:embeddedFont>
    <p:embeddedFont>
      <p:font typeface="Oswald"/>
      <p:regular r:id="rId15"/>
      <p:bold r:id="rId16"/>
    </p:embeddedFont>
    <p:embeddedFont>
      <p:font typeface="DM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1" orient="horz"/>
        <p:guide pos="73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ExtraLight-bold.fntdata"/><Relationship Id="rId12" Type="http://schemas.openxmlformats.org/officeDocument/2006/relationships/font" Target="fonts/OswaldExtraLight-regular.fntdata"/><Relationship Id="rId15" Type="http://schemas.openxmlformats.org/officeDocument/2006/relationships/font" Target="fonts/Oswald-regular.fntdata"/><Relationship Id="rId14" Type="http://schemas.openxmlformats.org/officeDocument/2006/relationships/font" Target="fonts/BebasNeue-regular.fntdata"/><Relationship Id="rId17" Type="http://schemas.openxmlformats.org/officeDocument/2006/relationships/font" Target="fonts/DMSans-regular.fntdata"/><Relationship Id="rId16" Type="http://schemas.openxmlformats.org/officeDocument/2006/relationships/font" Target="fonts/Oswald-bold.fntdata"/><Relationship Id="rId19" Type="http://schemas.openxmlformats.org/officeDocument/2006/relationships/font" Target="fonts/DMSans-italic.fntdata"/><Relationship Id="rId18" Type="http://schemas.openxmlformats.org/officeDocument/2006/relationships/font" Target="fonts/DM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f55f1bf4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0f55f1bf4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e91f73e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e91f73e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f55f1bf4b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f55f1bf4b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20f84cc520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20f84cc52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0e413425e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0e413425e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713225" y="1536500"/>
            <a:ext cx="5226000" cy="13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4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6098700" y="3330525"/>
            <a:ext cx="2331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5" name="Google Shape;75;p11"/>
          <p:cNvGrpSpPr/>
          <p:nvPr/>
        </p:nvGrpSpPr>
        <p:grpSpPr>
          <a:xfrm rot="5400000">
            <a:off x="6345490" y="-889971"/>
            <a:ext cx="1764332" cy="3811124"/>
            <a:chOff x="7350442" y="2608992"/>
            <a:chExt cx="777239" cy="1673160"/>
          </a:xfrm>
        </p:grpSpPr>
        <p:sp>
          <p:nvSpPr>
            <p:cNvPr id="76" name="Google Shape;76;p11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1"/>
          <p:cNvGrpSpPr/>
          <p:nvPr/>
        </p:nvGrpSpPr>
        <p:grpSpPr>
          <a:xfrm rot="-5400000">
            <a:off x="1007843" y="2135053"/>
            <a:ext cx="1737362" cy="3752898"/>
            <a:chOff x="7350442" y="2608992"/>
            <a:chExt cx="777239" cy="1673160"/>
          </a:xfrm>
        </p:grpSpPr>
        <p:sp>
          <p:nvSpPr>
            <p:cNvPr id="85" name="Google Shape;85;p11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1"/>
          <p:cNvGrpSpPr/>
          <p:nvPr/>
        </p:nvGrpSpPr>
        <p:grpSpPr>
          <a:xfrm>
            <a:off x="752475" y="981075"/>
            <a:ext cx="1200150" cy="114300"/>
            <a:chOff x="752475" y="981075"/>
            <a:chExt cx="1200150" cy="114300"/>
          </a:xfrm>
        </p:grpSpPr>
        <p:sp>
          <p:nvSpPr>
            <p:cNvPr id="94" name="Google Shape;94;p11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2" type="title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849288" y="21052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3" type="title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4" type="title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5" type="subTitle"/>
          </p:nvPr>
        </p:nvSpPr>
        <p:spPr>
          <a:xfrm>
            <a:off x="6111838" y="2110350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6" type="title"/>
          </p:nvPr>
        </p:nvSpPr>
        <p:spPr>
          <a:xfrm>
            <a:off x="1853038" y="3419068"/>
            <a:ext cx="23364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7" type="title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8" type="subTitle"/>
          </p:nvPr>
        </p:nvSpPr>
        <p:spPr>
          <a:xfrm>
            <a:off x="1853038" y="3800225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9" type="title"/>
          </p:nvPr>
        </p:nvSpPr>
        <p:spPr>
          <a:xfrm>
            <a:off x="6111838" y="3421989"/>
            <a:ext cx="2336400" cy="36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13" type="title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14" type="subTitle"/>
          </p:nvPr>
        </p:nvSpPr>
        <p:spPr>
          <a:xfrm>
            <a:off x="6111838" y="3797480"/>
            <a:ext cx="2336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5" type="title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idx="1" type="subTitle"/>
          </p:nvPr>
        </p:nvSpPr>
        <p:spPr>
          <a:xfrm>
            <a:off x="5381275" y="3173650"/>
            <a:ext cx="2887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_2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_1_1_2_1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_1_1_2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720925" y="539500"/>
            <a:ext cx="31914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127" name="Google Shape;127;p18"/>
          <p:cNvGrpSpPr/>
          <p:nvPr/>
        </p:nvGrpSpPr>
        <p:grpSpPr>
          <a:xfrm flipH="1" rot="-5399868">
            <a:off x="480934" y="-830736"/>
            <a:ext cx="2029371" cy="4383847"/>
            <a:chOff x="7350442" y="2608992"/>
            <a:chExt cx="777239" cy="1673160"/>
          </a:xfrm>
        </p:grpSpPr>
        <p:sp>
          <p:nvSpPr>
            <p:cNvPr id="128" name="Google Shape;128;p18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BLANK_1_1_1_2_1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972450" y="539500"/>
            <a:ext cx="71991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1584063" y="1543600"/>
            <a:ext cx="2337300" cy="3918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1584063" y="1938600"/>
            <a:ext cx="23373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2" type="title"/>
          </p:nvPr>
        </p:nvSpPr>
        <p:spPr>
          <a:xfrm>
            <a:off x="5704788" y="1543600"/>
            <a:ext cx="2340900" cy="3918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3" type="subTitle"/>
          </p:nvPr>
        </p:nvSpPr>
        <p:spPr>
          <a:xfrm>
            <a:off x="5704788" y="1938600"/>
            <a:ext cx="23409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4" type="title"/>
          </p:nvPr>
        </p:nvSpPr>
        <p:spPr>
          <a:xfrm>
            <a:off x="3644425" y="3290400"/>
            <a:ext cx="2337300" cy="3933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5" type="subTitle"/>
          </p:nvPr>
        </p:nvSpPr>
        <p:spPr>
          <a:xfrm>
            <a:off x="3644425" y="3682009"/>
            <a:ext cx="23373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idx="6" type="title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5540775" y="1840338"/>
            <a:ext cx="24219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768453" y="1840338"/>
            <a:ext cx="596100" cy="5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5514500" y="3055663"/>
            <a:ext cx="24219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4" name="Google Shape;24;p3"/>
          <p:cNvGrpSpPr/>
          <p:nvPr/>
        </p:nvGrpSpPr>
        <p:grpSpPr>
          <a:xfrm rot="5400000">
            <a:off x="976911" y="3061602"/>
            <a:ext cx="1683966" cy="3637785"/>
            <a:chOff x="7350442" y="2608992"/>
            <a:chExt cx="777239" cy="1673160"/>
          </a:xfrm>
        </p:grpSpPr>
        <p:sp>
          <p:nvSpPr>
            <p:cNvPr id="25" name="Google Shape;25;p3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 flipH="1" rot="5400000">
            <a:off x="6568632" y="-1639800"/>
            <a:ext cx="1684044" cy="3637785"/>
            <a:chOff x="7350442" y="2608992"/>
            <a:chExt cx="777239" cy="1673160"/>
          </a:xfrm>
        </p:grpSpPr>
        <p:sp>
          <p:nvSpPr>
            <p:cNvPr id="34" name="Google Shape;34;p3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1495425" y="1599975"/>
            <a:ext cx="13221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1495425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2" type="title"/>
          </p:nvPr>
        </p:nvSpPr>
        <p:spPr>
          <a:xfrm>
            <a:off x="4211550" y="1599975"/>
            <a:ext cx="13221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3" type="subTitle"/>
          </p:nvPr>
        </p:nvSpPr>
        <p:spPr>
          <a:xfrm>
            <a:off x="4211550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4" type="title"/>
          </p:nvPr>
        </p:nvSpPr>
        <p:spPr>
          <a:xfrm>
            <a:off x="1495425" y="3329975"/>
            <a:ext cx="1322100" cy="36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idx="5" type="subTitle"/>
          </p:nvPr>
        </p:nvSpPr>
        <p:spPr>
          <a:xfrm>
            <a:off x="1495425" y="3733325"/>
            <a:ext cx="13221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6" type="title"/>
          </p:nvPr>
        </p:nvSpPr>
        <p:spPr>
          <a:xfrm>
            <a:off x="4211550" y="3329974"/>
            <a:ext cx="1322100" cy="36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7" type="subTitle"/>
          </p:nvPr>
        </p:nvSpPr>
        <p:spPr>
          <a:xfrm>
            <a:off x="4211550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8" type="title"/>
          </p:nvPr>
        </p:nvSpPr>
        <p:spPr>
          <a:xfrm>
            <a:off x="6927550" y="1599975"/>
            <a:ext cx="13221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9" type="subTitle"/>
          </p:nvPr>
        </p:nvSpPr>
        <p:spPr>
          <a:xfrm>
            <a:off x="6927675" y="2003838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13" type="title"/>
          </p:nvPr>
        </p:nvSpPr>
        <p:spPr>
          <a:xfrm>
            <a:off x="6927675" y="3329974"/>
            <a:ext cx="1322100" cy="36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8" name="Google Shape;158;p21"/>
          <p:cNvSpPr txBox="1"/>
          <p:nvPr>
            <p:ph idx="14" type="subTitle"/>
          </p:nvPr>
        </p:nvSpPr>
        <p:spPr>
          <a:xfrm>
            <a:off x="6927675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15"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hasCustomPrompt="1" type="title"/>
          </p:nvPr>
        </p:nvSpPr>
        <p:spPr>
          <a:xfrm>
            <a:off x="713225" y="730825"/>
            <a:ext cx="4165800" cy="8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2" name="Google Shape;162;p22"/>
          <p:cNvSpPr txBox="1"/>
          <p:nvPr>
            <p:ph idx="1" type="subTitle"/>
          </p:nvPr>
        </p:nvSpPr>
        <p:spPr>
          <a:xfrm>
            <a:off x="713225" y="1629825"/>
            <a:ext cx="4165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hasCustomPrompt="1" idx="2" type="title"/>
          </p:nvPr>
        </p:nvSpPr>
        <p:spPr>
          <a:xfrm>
            <a:off x="4265050" y="2909950"/>
            <a:ext cx="4165800" cy="81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4" name="Google Shape;164;p22"/>
          <p:cNvSpPr txBox="1"/>
          <p:nvPr>
            <p:ph idx="3" type="subTitle"/>
          </p:nvPr>
        </p:nvSpPr>
        <p:spPr>
          <a:xfrm>
            <a:off x="4265050" y="3817475"/>
            <a:ext cx="41658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65" name="Google Shape;165;p22"/>
          <p:cNvGrpSpPr/>
          <p:nvPr/>
        </p:nvGrpSpPr>
        <p:grpSpPr>
          <a:xfrm rot="5400000">
            <a:off x="6327004" y="-594849"/>
            <a:ext cx="1955378" cy="4224060"/>
            <a:chOff x="7350442" y="2608992"/>
            <a:chExt cx="777239" cy="1673160"/>
          </a:xfrm>
        </p:grpSpPr>
        <p:sp>
          <p:nvSpPr>
            <p:cNvPr id="166" name="Google Shape;166;p2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22"/>
          <p:cNvGrpSpPr/>
          <p:nvPr/>
        </p:nvGrpSpPr>
        <p:grpSpPr>
          <a:xfrm flipH="1" rot="-5400000">
            <a:off x="696504" y="1651201"/>
            <a:ext cx="1955378" cy="4224060"/>
            <a:chOff x="7350442" y="2608992"/>
            <a:chExt cx="777239" cy="1673160"/>
          </a:xfrm>
        </p:grpSpPr>
        <p:sp>
          <p:nvSpPr>
            <p:cNvPr id="175" name="Google Shape;175;p2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22"/>
          <p:cNvGrpSpPr/>
          <p:nvPr/>
        </p:nvGrpSpPr>
        <p:grpSpPr>
          <a:xfrm>
            <a:off x="4695775" y="4494275"/>
            <a:ext cx="1200150" cy="114300"/>
            <a:chOff x="752475" y="981075"/>
            <a:chExt cx="1200150" cy="114300"/>
          </a:xfrm>
        </p:grpSpPr>
        <p:sp>
          <p:nvSpPr>
            <p:cNvPr id="184" name="Google Shape;184;p22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713225" y="1164100"/>
            <a:ext cx="33921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2" type="body"/>
          </p:nvPr>
        </p:nvSpPr>
        <p:spPr>
          <a:xfrm>
            <a:off x="5029625" y="1164100"/>
            <a:ext cx="33921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ctrTitle"/>
          </p:nvPr>
        </p:nvSpPr>
        <p:spPr>
          <a:xfrm>
            <a:off x="2429950" y="950150"/>
            <a:ext cx="4284000" cy="75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7" name="Google Shape;197;p24"/>
          <p:cNvSpPr txBox="1"/>
          <p:nvPr>
            <p:ph idx="1" type="subTitle"/>
          </p:nvPr>
        </p:nvSpPr>
        <p:spPr>
          <a:xfrm>
            <a:off x="2425075" y="1828300"/>
            <a:ext cx="42939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98" name="Google Shape;198;p24"/>
          <p:cNvGrpSpPr/>
          <p:nvPr/>
        </p:nvGrpSpPr>
        <p:grpSpPr>
          <a:xfrm flipH="1" rot="10800000">
            <a:off x="7172094" y="843104"/>
            <a:ext cx="2029371" cy="4383847"/>
            <a:chOff x="7350442" y="2608992"/>
            <a:chExt cx="777239" cy="1673160"/>
          </a:xfrm>
        </p:grpSpPr>
        <p:sp>
          <p:nvSpPr>
            <p:cNvPr id="199" name="Google Shape;199;p24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24"/>
          <p:cNvGrpSpPr/>
          <p:nvPr/>
        </p:nvGrpSpPr>
        <p:grpSpPr>
          <a:xfrm flipH="1">
            <a:off x="-57431" y="4"/>
            <a:ext cx="2029371" cy="4383847"/>
            <a:chOff x="7350442" y="2608992"/>
            <a:chExt cx="777239" cy="1673160"/>
          </a:xfrm>
        </p:grpSpPr>
        <p:sp>
          <p:nvSpPr>
            <p:cNvPr id="208" name="Google Shape;208;p24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4"/>
          <p:cNvSpPr txBox="1"/>
          <p:nvPr/>
        </p:nvSpPr>
        <p:spPr>
          <a:xfrm>
            <a:off x="2478750" y="3448025"/>
            <a:ext cx="41865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_1_1_1">
    <p:bg>
      <p:bgPr>
        <a:gradFill>
          <a:gsLst>
            <a:gs pos="0">
              <a:schemeClr val="accent3"/>
            </a:gs>
            <a:gs pos="44000">
              <a:schemeClr val="accent4"/>
            </a:gs>
            <a:gs pos="100000">
              <a:schemeClr val="accent5"/>
            </a:gs>
          </a:gsLst>
          <a:lin ang="2698631" scaled="0"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20000" y="1112200"/>
            <a:ext cx="770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1786775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2" type="subTitle"/>
          </p:nvPr>
        </p:nvSpPr>
        <p:spPr>
          <a:xfrm>
            <a:off x="4970850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3" type="subTitle"/>
          </p:nvPr>
        </p:nvSpPr>
        <p:spPr>
          <a:xfrm>
            <a:off x="178662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497085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321350" y="1039750"/>
            <a:ext cx="38664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321350" y="1984800"/>
            <a:ext cx="3866400" cy="23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⏣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56" name="Google Shape;56;p7"/>
          <p:cNvGrpSpPr/>
          <p:nvPr/>
        </p:nvGrpSpPr>
        <p:grpSpPr>
          <a:xfrm flipH="1">
            <a:off x="-1145294" y="-39521"/>
            <a:ext cx="2029371" cy="4383847"/>
            <a:chOff x="7350442" y="2608992"/>
            <a:chExt cx="777239" cy="1673160"/>
          </a:xfrm>
        </p:grpSpPr>
        <p:sp>
          <p:nvSpPr>
            <p:cNvPr id="57" name="Google Shape;57;p7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1713900" y="1458900"/>
            <a:ext cx="5716200" cy="222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2916875" y="1499525"/>
            <a:ext cx="33579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2916875" y="2308375"/>
            <a:ext cx="33579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260875" y="3226350"/>
            <a:ext cx="3792300" cy="105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ctrTitle"/>
          </p:nvPr>
        </p:nvSpPr>
        <p:spPr>
          <a:xfrm>
            <a:off x="192100" y="537150"/>
            <a:ext cx="4486800" cy="30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EMBEDDED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/>
              <a:t>SOFTWARE FOR IOT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224" name="Google Shape;224;p27"/>
          <p:cNvSpPr txBox="1"/>
          <p:nvPr>
            <p:ph idx="1" type="subTitle"/>
          </p:nvPr>
        </p:nvSpPr>
        <p:spPr>
          <a:xfrm>
            <a:off x="3059550" y="4730575"/>
            <a:ext cx="3024900" cy="1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Bortolon Matteo - Bouveret Samuele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625" y="0"/>
            <a:ext cx="43923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8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231" name="Google Shape;231;p28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28"/>
          <p:cNvSpPr txBox="1"/>
          <p:nvPr>
            <p:ph type="title"/>
          </p:nvPr>
        </p:nvSpPr>
        <p:spPr>
          <a:xfrm>
            <a:off x="1264700" y="381775"/>
            <a:ext cx="38664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</a:t>
            </a:r>
            <a:r>
              <a:rPr lang="en">
                <a:solidFill>
                  <a:schemeClr val="accent1"/>
                </a:solidFill>
              </a:rPr>
              <a:t>APP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1264700" y="1164100"/>
            <a:ext cx="3866400" cy="317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"/>
              <a:t>Application that shows city and room temperature and weather type of </a:t>
            </a:r>
            <a:r>
              <a:rPr lang="en"/>
              <a:t>various</a:t>
            </a:r>
            <a:r>
              <a:rPr lang="en"/>
              <a:t> world cities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"/>
              <a:t>API to retrieve data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"/>
              <a:t>LCD screen to display information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"/>
              <a:t>Using </a:t>
            </a:r>
            <a:r>
              <a:rPr lang="en"/>
              <a:t>MSP432 combined with the Boosterpack MKII and the CC3100 Wi-Fi module from 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241" name="Google Shape;241;p28"/>
          <p:cNvGrpSpPr/>
          <p:nvPr/>
        </p:nvGrpSpPr>
        <p:grpSpPr>
          <a:xfrm>
            <a:off x="6488320" y="716621"/>
            <a:ext cx="1562418" cy="1905473"/>
            <a:chOff x="6235250" y="2620775"/>
            <a:chExt cx="481975" cy="481825"/>
          </a:xfrm>
        </p:grpSpPr>
        <p:sp>
          <p:nvSpPr>
            <p:cNvPr id="242" name="Google Shape;242;p28"/>
            <p:cNvSpPr/>
            <p:nvPr/>
          </p:nvSpPr>
          <p:spPr>
            <a:xfrm>
              <a:off x="6405675" y="2620775"/>
              <a:ext cx="28275" cy="56475"/>
            </a:xfrm>
            <a:custGeom>
              <a:rect b="b" l="l" r="r" t="t"/>
              <a:pathLst>
                <a:path extrusionOk="0" h="2259" w="1131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6518600" y="2620775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6603300" y="2649000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7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7" y="2259"/>
                  </a:cubicBezTo>
                  <a:cubicBezTo>
                    <a:pt x="877" y="2259"/>
                    <a:pt x="1130" y="2006"/>
                    <a:pt x="1130" y="1696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6321000" y="2649000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6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6" y="2259"/>
                  </a:cubicBezTo>
                  <a:cubicBezTo>
                    <a:pt x="876" y="2259"/>
                    <a:pt x="1129" y="2006"/>
                    <a:pt x="1129" y="1696"/>
                  </a:cubicBezTo>
                  <a:lnTo>
                    <a:pt x="1129" y="566"/>
                  </a:lnTo>
                  <a:cubicBezTo>
                    <a:pt x="1129" y="253"/>
                    <a:pt x="876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6235250" y="2677225"/>
              <a:ext cx="481975" cy="425375"/>
            </a:xfrm>
            <a:custGeom>
              <a:rect b="b" l="l" r="r" t="t"/>
              <a:pathLst>
                <a:path extrusionOk="0" h="17015" w="19279">
                  <a:moveTo>
                    <a:pt x="9639" y="1"/>
                  </a:moveTo>
                  <a:cubicBezTo>
                    <a:pt x="9326" y="1"/>
                    <a:pt x="9073" y="254"/>
                    <a:pt x="9073" y="567"/>
                  </a:cubicBezTo>
                  <a:lnTo>
                    <a:pt x="9073" y="1202"/>
                  </a:lnTo>
                  <a:cubicBezTo>
                    <a:pt x="7920" y="1470"/>
                    <a:pt x="6872" y="2548"/>
                    <a:pt x="6252" y="4156"/>
                  </a:cubicBezTo>
                  <a:cubicBezTo>
                    <a:pt x="6164" y="4380"/>
                    <a:pt x="5952" y="4518"/>
                    <a:pt x="5726" y="4518"/>
                  </a:cubicBezTo>
                  <a:cubicBezTo>
                    <a:pt x="5658" y="4518"/>
                    <a:pt x="5588" y="4505"/>
                    <a:pt x="5520" y="4478"/>
                  </a:cubicBezTo>
                  <a:cubicBezTo>
                    <a:pt x="5231" y="4367"/>
                    <a:pt x="5083" y="4042"/>
                    <a:pt x="5198" y="3750"/>
                  </a:cubicBezTo>
                  <a:cubicBezTo>
                    <a:pt x="5532" y="2876"/>
                    <a:pt x="5987" y="2130"/>
                    <a:pt x="6517" y="1536"/>
                  </a:cubicBezTo>
                  <a:lnTo>
                    <a:pt x="6517" y="1536"/>
                  </a:lnTo>
                  <a:cubicBezTo>
                    <a:pt x="2753" y="2527"/>
                    <a:pt x="0" y="5258"/>
                    <a:pt x="0" y="8468"/>
                  </a:cubicBezTo>
                  <a:lnTo>
                    <a:pt x="0" y="9034"/>
                  </a:lnTo>
                  <a:cubicBezTo>
                    <a:pt x="0" y="9347"/>
                    <a:pt x="253" y="9597"/>
                    <a:pt x="564" y="9597"/>
                  </a:cubicBezTo>
                  <a:cubicBezTo>
                    <a:pt x="877" y="9597"/>
                    <a:pt x="1130" y="9347"/>
                    <a:pt x="1130" y="9034"/>
                  </a:cubicBezTo>
                  <a:cubicBezTo>
                    <a:pt x="1130" y="8423"/>
                    <a:pt x="1904" y="7905"/>
                    <a:pt x="2822" y="7905"/>
                  </a:cubicBezTo>
                  <a:cubicBezTo>
                    <a:pt x="3740" y="7905"/>
                    <a:pt x="4553" y="8423"/>
                    <a:pt x="4553" y="9034"/>
                  </a:cubicBezTo>
                  <a:cubicBezTo>
                    <a:pt x="4553" y="9347"/>
                    <a:pt x="4806" y="9597"/>
                    <a:pt x="5120" y="9597"/>
                  </a:cubicBezTo>
                  <a:cubicBezTo>
                    <a:pt x="5430" y="9597"/>
                    <a:pt x="5683" y="9347"/>
                    <a:pt x="5683" y="9034"/>
                  </a:cubicBezTo>
                  <a:cubicBezTo>
                    <a:pt x="5683" y="8423"/>
                    <a:pt x="6460" y="7905"/>
                    <a:pt x="7378" y="7905"/>
                  </a:cubicBezTo>
                  <a:cubicBezTo>
                    <a:pt x="8296" y="7905"/>
                    <a:pt x="9070" y="8423"/>
                    <a:pt x="9070" y="9034"/>
                  </a:cubicBezTo>
                  <a:lnTo>
                    <a:pt x="9070" y="14756"/>
                  </a:lnTo>
                  <a:cubicBezTo>
                    <a:pt x="9070" y="15379"/>
                    <a:pt x="8564" y="15885"/>
                    <a:pt x="7941" y="15885"/>
                  </a:cubicBezTo>
                  <a:cubicBezTo>
                    <a:pt x="7318" y="15885"/>
                    <a:pt x="6812" y="15379"/>
                    <a:pt x="6812" y="14756"/>
                  </a:cubicBezTo>
                  <a:lnTo>
                    <a:pt x="6812" y="14190"/>
                  </a:lnTo>
                  <a:cubicBezTo>
                    <a:pt x="6812" y="13879"/>
                    <a:pt x="6559" y="13626"/>
                    <a:pt x="6249" y="13626"/>
                  </a:cubicBezTo>
                  <a:cubicBezTo>
                    <a:pt x="5936" y="13626"/>
                    <a:pt x="5683" y="13879"/>
                    <a:pt x="5683" y="14190"/>
                  </a:cubicBezTo>
                  <a:lnTo>
                    <a:pt x="5683" y="14756"/>
                  </a:lnTo>
                  <a:cubicBezTo>
                    <a:pt x="5683" y="16002"/>
                    <a:pt x="6694" y="17014"/>
                    <a:pt x="7941" y="17014"/>
                  </a:cubicBezTo>
                  <a:cubicBezTo>
                    <a:pt x="9188" y="17014"/>
                    <a:pt x="10200" y="16002"/>
                    <a:pt x="10200" y="14756"/>
                  </a:cubicBezTo>
                  <a:lnTo>
                    <a:pt x="10200" y="9034"/>
                  </a:lnTo>
                  <a:cubicBezTo>
                    <a:pt x="10200" y="8423"/>
                    <a:pt x="10976" y="7905"/>
                    <a:pt x="11895" y="7905"/>
                  </a:cubicBezTo>
                  <a:cubicBezTo>
                    <a:pt x="12813" y="7905"/>
                    <a:pt x="13587" y="8423"/>
                    <a:pt x="13587" y="9034"/>
                  </a:cubicBezTo>
                  <a:cubicBezTo>
                    <a:pt x="13587" y="9347"/>
                    <a:pt x="13840" y="9597"/>
                    <a:pt x="14153" y="9597"/>
                  </a:cubicBezTo>
                  <a:cubicBezTo>
                    <a:pt x="14463" y="9597"/>
                    <a:pt x="14716" y="9347"/>
                    <a:pt x="14716" y="9034"/>
                  </a:cubicBezTo>
                  <a:cubicBezTo>
                    <a:pt x="14716" y="8423"/>
                    <a:pt x="15529" y="7905"/>
                    <a:pt x="16448" y="7905"/>
                  </a:cubicBezTo>
                  <a:cubicBezTo>
                    <a:pt x="17366" y="7905"/>
                    <a:pt x="18143" y="8423"/>
                    <a:pt x="18143" y="9034"/>
                  </a:cubicBezTo>
                  <a:cubicBezTo>
                    <a:pt x="18143" y="9347"/>
                    <a:pt x="18396" y="9597"/>
                    <a:pt x="18706" y="9597"/>
                  </a:cubicBezTo>
                  <a:cubicBezTo>
                    <a:pt x="19019" y="9597"/>
                    <a:pt x="19272" y="9347"/>
                    <a:pt x="19272" y="9034"/>
                  </a:cubicBezTo>
                  <a:lnTo>
                    <a:pt x="19272" y="8471"/>
                  </a:lnTo>
                  <a:cubicBezTo>
                    <a:pt x="19278" y="5258"/>
                    <a:pt x="16523" y="2527"/>
                    <a:pt x="12759" y="1536"/>
                  </a:cubicBezTo>
                  <a:lnTo>
                    <a:pt x="12759" y="1536"/>
                  </a:lnTo>
                  <a:cubicBezTo>
                    <a:pt x="13292" y="2130"/>
                    <a:pt x="13744" y="2876"/>
                    <a:pt x="14081" y="3750"/>
                  </a:cubicBezTo>
                  <a:cubicBezTo>
                    <a:pt x="14192" y="4042"/>
                    <a:pt x="14048" y="4367"/>
                    <a:pt x="13756" y="4478"/>
                  </a:cubicBezTo>
                  <a:cubicBezTo>
                    <a:pt x="13688" y="4505"/>
                    <a:pt x="13618" y="4518"/>
                    <a:pt x="13550" y="4518"/>
                  </a:cubicBezTo>
                  <a:cubicBezTo>
                    <a:pt x="13324" y="4518"/>
                    <a:pt x="13113" y="4380"/>
                    <a:pt x="13027" y="4156"/>
                  </a:cubicBezTo>
                  <a:cubicBezTo>
                    <a:pt x="12407" y="2548"/>
                    <a:pt x="11359" y="1470"/>
                    <a:pt x="10203" y="1202"/>
                  </a:cubicBezTo>
                  <a:lnTo>
                    <a:pt x="10203" y="567"/>
                  </a:lnTo>
                  <a:cubicBezTo>
                    <a:pt x="10203" y="254"/>
                    <a:pt x="9950" y="1"/>
                    <a:pt x="9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700" y="3137613"/>
            <a:ext cx="1661600" cy="16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6111838" y="1594395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API</a:t>
            </a:r>
            <a:endParaRPr/>
          </a:p>
        </p:txBody>
      </p:sp>
      <p:sp>
        <p:nvSpPr>
          <p:cNvPr id="253" name="Google Shape;253;p29"/>
          <p:cNvSpPr txBox="1"/>
          <p:nvPr>
            <p:ph idx="1" type="subTitle"/>
          </p:nvPr>
        </p:nvSpPr>
        <p:spPr>
          <a:xfrm>
            <a:off x="6111838" y="2002237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mock API with real JSON response is used for testing.</a:t>
            </a:r>
            <a:endParaRPr/>
          </a:p>
        </p:txBody>
      </p:sp>
      <p:sp>
        <p:nvSpPr>
          <p:cNvPr id="254" name="Google Shape;254;p29"/>
          <p:cNvSpPr txBox="1"/>
          <p:nvPr>
            <p:ph idx="3" type="title"/>
          </p:nvPr>
        </p:nvSpPr>
        <p:spPr>
          <a:xfrm>
            <a:off x="1849288" y="1594399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CC3100</a:t>
            </a:r>
            <a:endParaRPr/>
          </a:p>
        </p:txBody>
      </p:sp>
      <p:sp>
        <p:nvSpPr>
          <p:cNvPr id="255" name="Google Shape;255;p29"/>
          <p:cNvSpPr txBox="1"/>
          <p:nvPr>
            <p:ph idx="5" type="subTitle"/>
          </p:nvPr>
        </p:nvSpPr>
        <p:spPr>
          <a:xfrm>
            <a:off x="1849288" y="2004625"/>
            <a:ext cx="23364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Wi-Fi module used to connect to a network and fetch data.</a:t>
            </a:r>
            <a:endParaRPr/>
          </a:p>
        </p:txBody>
      </p:sp>
      <p:sp>
        <p:nvSpPr>
          <p:cNvPr id="256" name="Google Shape;256;p29"/>
          <p:cNvSpPr txBox="1"/>
          <p:nvPr>
            <p:ph idx="6" type="title"/>
          </p:nvPr>
        </p:nvSpPr>
        <p:spPr>
          <a:xfrm>
            <a:off x="1808013" y="3128543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setup</a:t>
            </a:r>
            <a:endParaRPr/>
          </a:p>
        </p:txBody>
      </p:sp>
      <p:sp>
        <p:nvSpPr>
          <p:cNvPr id="257" name="Google Shape;257;p29"/>
          <p:cNvSpPr txBox="1"/>
          <p:nvPr>
            <p:ph idx="8" type="subTitle"/>
          </p:nvPr>
        </p:nvSpPr>
        <p:spPr>
          <a:xfrm>
            <a:off x="1808025" y="3382650"/>
            <a:ext cx="23364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set up a </a:t>
            </a:r>
            <a:r>
              <a:rPr lang="en"/>
              <a:t>Wi-Fi connection </a:t>
            </a:r>
            <a:r>
              <a:rPr lang="en"/>
              <a:t>and the specific requests to obtain the weather data.</a:t>
            </a:r>
            <a:endParaRPr/>
          </a:p>
        </p:txBody>
      </p:sp>
      <p:sp>
        <p:nvSpPr>
          <p:cNvPr id="258" name="Google Shape;258;p29"/>
          <p:cNvSpPr txBox="1"/>
          <p:nvPr>
            <p:ph idx="9" type="title"/>
          </p:nvPr>
        </p:nvSpPr>
        <p:spPr>
          <a:xfrm>
            <a:off x="6070563" y="3130789"/>
            <a:ext cx="2336400" cy="36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response</a:t>
            </a:r>
            <a:endParaRPr/>
          </a:p>
        </p:txBody>
      </p:sp>
      <p:sp>
        <p:nvSpPr>
          <p:cNvPr id="259" name="Google Shape;259;p29"/>
          <p:cNvSpPr txBox="1"/>
          <p:nvPr>
            <p:ph idx="14" type="subTitle"/>
          </p:nvPr>
        </p:nvSpPr>
        <p:spPr>
          <a:xfrm>
            <a:off x="6070563" y="3661680"/>
            <a:ext cx="23364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response from the API is stored in a text buffer and it is then displayed on the LCD.</a:t>
            </a:r>
            <a:endParaRPr/>
          </a:p>
        </p:txBody>
      </p:sp>
      <p:sp>
        <p:nvSpPr>
          <p:cNvPr id="260" name="Google Shape;260;p29"/>
          <p:cNvSpPr txBox="1"/>
          <p:nvPr>
            <p:ph idx="15" type="title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CC3100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61" name="Google Shape;261;p29"/>
          <p:cNvGrpSpPr/>
          <p:nvPr/>
        </p:nvGrpSpPr>
        <p:grpSpPr>
          <a:xfrm flipH="1" rot="-5400000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2" name="Google Shape;262;p29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29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1" name="Google Shape;271;p29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9" name="Google Shape;2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38" y="1391200"/>
            <a:ext cx="1385415" cy="1385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9"/>
          <p:cNvGrpSpPr/>
          <p:nvPr/>
        </p:nvGrpSpPr>
        <p:grpSpPr>
          <a:xfrm>
            <a:off x="806521" y="3367593"/>
            <a:ext cx="764096" cy="778588"/>
            <a:chOff x="3979413" y="3936562"/>
            <a:chExt cx="368417" cy="368423"/>
          </a:xfrm>
        </p:grpSpPr>
        <p:sp>
          <p:nvSpPr>
            <p:cNvPr id="281" name="Google Shape;281;p29"/>
            <p:cNvSpPr/>
            <p:nvPr/>
          </p:nvSpPr>
          <p:spPr>
            <a:xfrm>
              <a:off x="4012021" y="4282883"/>
              <a:ext cx="53725" cy="22101"/>
            </a:xfrm>
            <a:custGeom>
              <a:rect b="b" l="l" r="r" t="t"/>
              <a:pathLst>
                <a:path extrusionOk="0" h="629" w="1529">
                  <a:moveTo>
                    <a:pt x="0" y="1"/>
                  </a:moveTo>
                  <a:lnTo>
                    <a:pt x="0" y="628"/>
                  </a:lnTo>
                  <a:lnTo>
                    <a:pt x="1529" y="62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261467" y="4282883"/>
              <a:ext cx="53760" cy="22101"/>
            </a:xfrm>
            <a:custGeom>
              <a:rect b="b" l="l" r="r" t="t"/>
              <a:pathLst>
                <a:path extrusionOk="0" h="629" w="1530">
                  <a:moveTo>
                    <a:pt x="1" y="1"/>
                  </a:moveTo>
                  <a:lnTo>
                    <a:pt x="1" y="628"/>
                  </a:lnTo>
                  <a:lnTo>
                    <a:pt x="1530" y="628"/>
                  </a:lnTo>
                  <a:lnTo>
                    <a:pt x="15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3979413" y="4175396"/>
              <a:ext cx="368417" cy="86403"/>
            </a:xfrm>
            <a:custGeom>
              <a:rect b="b" l="l" r="r" t="t"/>
              <a:pathLst>
                <a:path extrusionOk="0" h="2459" w="10485">
                  <a:moveTo>
                    <a:pt x="1856" y="902"/>
                  </a:moveTo>
                  <a:lnTo>
                    <a:pt x="1856" y="1531"/>
                  </a:lnTo>
                  <a:lnTo>
                    <a:pt x="1228" y="1531"/>
                  </a:lnTo>
                  <a:lnTo>
                    <a:pt x="1228" y="902"/>
                  </a:lnTo>
                  <a:close/>
                  <a:moveTo>
                    <a:pt x="3086" y="902"/>
                  </a:moveTo>
                  <a:lnTo>
                    <a:pt x="3086" y="1531"/>
                  </a:lnTo>
                  <a:lnTo>
                    <a:pt x="2457" y="1531"/>
                  </a:lnTo>
                  <a:lnTo>
                    <a:pt x="2457" y="902"/>
                  </a:lnTo>
                  <a:close/>
                  <a:moveTo>
                    <a:pt x="4314" y="902"/>
                  </a:moveTo>
                  <a:lnTo>
                    <a:pt x="4314" y="1531"/>
                  </a:lnTo>
                  <a:lnTo>
                    <a:pt x="3687" y="1531"/>
                  </a:lnTo>
                  <a:lnTo>
                    <a:pt x="3687" y="902"/>
                  </a:lnTo>
                  <a:close/>
                  <a:moveTo>
                    <a:pt x="5543" y="902"/>
                  </a:moveTo>
                  <a:lnTo>
                    <a:pt x="5543" y="1531"/>
                  </a:lnTo>
                  <a:lnTo>
                    <a:pt x="4915" y="1531"/>
                  </a:lnTo>
                  <a:lnTo>
                    <a:pt x="4915" y="902"/>
                  </a:lnTo>
                  <a:close/>
                  <a:moveTo>
                    <a:pt x="6799" y="902"/>
                  </a:moveTo>
                  <a:lnTo>
                    <a:pt x="6799" y="1531"/>
                  </a:lnTo>
                  <a:lnTo>
                    <a:pt x="6170" y="1531"/>
                  </a:lnTo>
                  <a:lnTo>
                    <a:pt x="6170" y="902"/>
                  </a:lnTo>
                  <a:close/>
                  <a:moveTo>
                    <a:pt x="8028" y="902"/>
                  </a:moveTo>
                  <a:lnTo>
                    <a:pt x="8028" y="1531"/>
                  </a:lnTo>
                  <a:lnTo>
                    <a:pt x="7399" y="1531"/>
                  </a:lnTo>
                  <a:lnTo>
                    <a:pt x="7399" y="902"/>
                  </a:lnTo>
                  <a:close/>
                  <a:moveTo>
                    <a:pt x="9256" y="902"/>
                  </a:moveTo>
                  <a:lnTo>
                    <a:pt x="9256" y="1531"/>
                  </a:lnTo>
                  <a:lnTo>
                    <a:pt x="8629" y="1531"/>
                  </a:lnTo>
                  <a:lnTo>
                    <a:pt x="8629" y="902"/>
                  </a:lnTo>
                  <a:close/>
                  <a:moveTo>
                    <a:pt x="1007" y="1"/>
                  </a:moveTo>
                  <a:cubicBezTo>
                    <a:pt x="451" y="1"/>
                    <a:pt x="0" y="453"/>
                    <a:pt x="0" y="1009"/>
                  </a:cubicBezTo>
                  <a:lnTo>
                    <a:pt x="0" y="1451"/>
                  </a:lnTo>
                  <a:cubicBezTo>
                    <a:pt x="0" y="2008"/>
                    <a:pt x="451" y="2459"/>
                    <a:pt x="1007" y="2459"/>
                  </a:cubicBezTo>
                  <a:lnTo>
                    <a:pt x="9478" y="2459"/>
                  </a:lnTo>
                  <a:cubicBezTo>
                    <a:pt x="10034" y="2459"/>
                    <a:pt x="10484" y="2007"/>
                    <a:pt x="10484" y="1451"/>
                  </a:cubicBezTo>
                  <a:lnTo>
                    <a:pt x="10484" y="1004"/>
                  </a:lnTo>
                  <a:cubicBezTo>
                    <a:pt x="10484" y="451"/>
                    <a:pt x="10032" y="1"/>
                    <a:pt x="9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4136516" y="4023177"/>
              <a:ext cx="54182" cy="54217"/>
            </a:xfrm>
            <a:custGeom>
              <a:rect b="b" l="l" r="r" t="t"/>
              <a:pathLst>
                <a:path extrusionOk="0" h="1543" w="1542">
                  <a:moveTo>
                    <a:pt x="771" y="1"/>
                  </a:moveTo>
                  <a:cubicBezTo>
                    <a:pt x="346" y="1"/>
                    <a:pt x="1" y="346"/>
                    <a:pt x="1" y="772"/>
                  </a:cubicBezTo>
                  <a:cubicBezTo>
                    <a:pt x="1" y="1198"/>
                    <a:pt x="346" y="1543"/>
                    <a:pt x="771" y="1543"/>
                  </a:cubicBezTo>
                  <a:cubicBezTo>
                    <a:pt x="1197" y="1543"/>
                    <a:pt x="1542" y="1198"/>
                    <a:pt x="1542" y="772"/>
                  </a:cubicBezTo>
                  <a:cubicBezTo>
                    <a:pt x="1542" y="346"/>
                    <a:pt x="1197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4109986" y="3979887"/>
              <a:ext cx="107275" cy="37527"/>
            </a:xfrm>
            <a:custGeom>
              <a:rect b="b" l="l" r="r" t="t"/>
              <a:pathLst>
                <a:path extrusionOk="0" h="1068" w="3053">
                  <a:moveTo>
                    <a:pt x="1526" y="0"/>
                  </a:moveTo>
                  <a:cubicBezTo>
                    <a:pt x="974" y="0"/>
                    <a:pt x="421" y="211"/>
                    <a:pt x="0" y="632"/>
                  </a:cubicBezTo>
                  <a:lnTo>
                    <a:pt x="436" y="1067"/>
                  </a:lnTo>
                  <a:cubicBezTo>
                    <a:pt x="737" y="767"/>
                    <a:pt x="1131" y="617"/>
                    <a:pt x="1526" y="617"/>
                  </a:cubicBezTo>
                  <a:cubicBezTo>
                    <a:pt x="1921" y="617"/>
                    <a:pt x="2316" y="767"/>
                    <a:pt x="2616" y="1067"/>
                  </a:cubicBezTo>
                  <a:lnTo>
                    <a:pt x="3052" y="632"/>
                  </a:lnTo>
                  <a:cubicBezTo>
                    <a:pt x="2631" y="211"/>
                    <a:pt x="2079" y="0"/>
                    <a:pt x="1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079311" y="3936562"/>
              <a:ext cx="168625" cy="50211"/>
            </a:xfrm>
            <a:custGeom>
              <a:rect b="b" l="l" r="r" t="t"/>
              <a:pathLst>
                <a:path extrusionOk="0" h="1429" w="4799">
                  <a:moveTo>
                    <a:pt x="2400" y="0"/>
                  </a:moveTo>
                  <a:cubicBezTo>
                    <a:pt x="1531" y="0"/>
                    <a:pt x="662" y="331"/>
                    <a:pt x="1" y="992"/>
                  </a:cubicBezTo>
                  <a:lnTo>
                    <a:pt x="436" y="1429"/>
                  </a:lnTo>
                  <a:cubicBezTo>
                    <a:pt x="978" y="888"/>
                    <a:pt x="1688" y="617"/>
                    <a:pt x="2399" y="617"/>
                  </a:cubicBezTo>
                  <a:cubicBezTo>
                    <a:pt x="3110" y="617"/>
                    <a:pt x="3821" y="888"/>
                    <a:pt x="4362" y="1429"/>
                  </a:cubicBezTo>
                  <a:lnTo>
                    <a:pt x="4798" y="992"/>
                  </a:lnTo>
                  <a:cubicBezTo>
                    <a:pt x="4137" y="331"/>
                    <a:pt x="3269" y="0"/>
                    <a:pt x="2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4000039" y="4002235"/>
              <a:ext cx="327165" cy="151162"/>
            </a:xfrm>
            <a:custGeom>
              <a:rect b="b" l="l" r="r" t="t"/>
              <a:pathLst>
                <a:path extrusionOk="0" h="4302" w="9311">
                  <a:moveTo>
                    <a:pt x="1257" y="0"/>
                  </a:moveTo>
                  <a:cubicBezTo>
                    <a:pt x="823" y="0"/>
                    <a:pt x="470" y="344"/>
                    <a:pt x="470" y="769"/>
                  </a:cubicBezTo>
                  <a:cubicBezTo>
                    <a:pt x="470" y="1083"/>
                    <a:pt x="665" y="1353"/>
                    <a:pt x="942" y="1472"/>
                  </a:cubicBezTo>
                  <a:lnTo>
                    <a:pt x="942" y="3111"/>
                  </a:lnTo>
                  <a:cubicBezTo>
                    <a:pt x="401" y="3248"/>
                    <a:pt x="1" y="3730"/>
                    <a:pt x="1" y="4301"/>
                  </a:cubicBezTo>
                  <a:lnTo>
                    <a:pt x="9310" y="4301"/>
                  </a:lnTo>
                  <a:cubicBezTo>
                    <a:pt x="9310" y="3730"/>
                    <a:pt x="8910" y="3248"/>
                    <a:pt x="8369" y="3111"/>
                  </a:cubicBezTo>
                  <a:lnTo>
                    <a:pt x="8369" y="1472"/>
                  </a:lnTo>
                  <a:cubicBezTo>
                    <a:pt x="8674" y="1342"/>
                    <a:pt x="8877" y="1028"/>
                    <a:pt x="8834" y="672"/>
                  </a:cubicBezTo>
                  <a:cubicBezTo>
                    <a:pt x="8790" y="323"/>
                    <a:pt x="8504" y="49"/>
                    <a:pt x="8155" y="8"/>
                  </a:cubicBezTo>
                  <a:cubicBezTo>
                    <a:pt x="8120" y="3"/>
                    <a:pt x="8086" y="1"/>
                    <a:pt x="8052" y="1"/>
                  </a:cubicBezTo>
                  <a:cubicBezTo>
                    <a:pt x="7620" y="1"/>
                    <a:pt x="7270" y="345"/>
                    <a:pt x="7270" y="769"/>
                  </a:cubicBezTo>
                  <a:cubicBezTo>
                    <a:pt x="7270" y="1083"/>
                    <a:pt x="7463" y="1353"/>
                    <a:pt x="7741" y="1472"/>
                  </a:cubicBezTo>
                  <a:lnTo>
                    <a:pt x="7741" y="3073"/>
                  </a:lnTo>
                  <a:lnTo>
                    <a:pt x="1569" y="3073"/>
                  </a:lnTo>
                  <a:lnTo>
                    <a:pt x="1569" y="1472"/>
                  </a:lnTo>
                  <a:cubicBezTo>
                    <a:pt x="1874" y="1342"/>
                    <a:pt x="2080" y="1026"/>
                    <a:pt x="2035" y="672"/>
                  </a:cubicBezTo>
                  <a:cubicBezTo>
                    <a:pt x="1992" y="323"/>
                    <a:pt x="1706" y="49"/>
                    <a:pt x="1355" y="6"/>
                  </a:cubicBezTo>
                  <a:cubicBezTo>
                    <a:pt x="1322" y="2"/>
                    <a:pt x="1290" y="0"/>
                    <a:pt x="1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9"/>
          <p:cNvGrpSpPr/>
          <p:nvPr/>
        </p:nvGrpSpPr>
        <p:grpSpPr>
          <a:xfrm>
            <a:off x="5093866" y="3367593"/>
            <a:ext cx="799348" cy="778581"/>
            <a:chOff x="4456875" y="1435075"/>
            <a:chExt cx="481825" cy="481825"/>
          </a:xfrm>
        </p:grpSpPr>
        <p:sp>
          <p:nvSpPr>
            <p:cNvPr id="289" name="Google Shape;289;p29"/>
            <p:cNvSpPr/>
            <p:nvPr/>
          </p:nvSpPr>
          <p:spPr>
            <a:xfrm>
              <a:off x="4624975" y="1465275"/>
              <a:ext cx="56650" cy="86000"/>
            </a:xfrm>
            <a:custGeom>
              <a:rect b="b" l="l" r="r" t="t"/>
              <a:pathLst>
                <a:path extrusionOk="0" h="3440" w="2266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4615275" y="1797425"/>
              <a:ext cx="66350" cy="89375"/>
            </a:xfrm>
            <a:custGeom>
              <a:rect b="b" l="l" r="r" t="t"/>
              <a:pathLst>
                <a:path extrusionOk="0" h="3575" w="2654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4583125" y="15472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4597950" y="1576075"/>
              <a:ext cx="83675" cy="87525"/>
            </a:xfrm>
            <a:custGeom>
              <a:rect b="b" l="l" r="r" t="t"/>
              <a:pathLst>
                <a:path extrusionOk="0" h="3501" w="3347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4597650" y="1692175"/>
              <a:ext cx="83975" cy="82450"/>
            </a:xfrm>
            <a:custGeom>
              <a:rect b="b" l="l" r="r" t="t"/>
              <a:pathLst>
                <a:path extrusionOk="0" h="3298" w="3359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4798050" y="1663575"/>
              <a:ext cx="28475" cy="28250"/>
            </a:xfrm>
            <a:custGeom>
              <a:rect b="b" l="l" r="r" t="t"/>
              <a:pathLst>
                <a:path extrusionOk="0" h="1130" w="1139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4710200" y="1435075"/>
              <a:ext cx="228500" cy="228525"/>
            </a:xfrm>
            <a:custGeom>
              <a:rect b="b" l="l" r="r" t="t"/>
              <a:pathLst>
                <a:path extrusionOk="0" h="9141" w="914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4819200" y="1593475"/>
              <a:ext cx="89400" cy="70125"/>
            </a:xfrm>
            <a:custGeom>
              <a:rect b="b" l="l" r="r" t="t"/>
              <a:pathLst>
                <a:path extrusionOk="0" h="2805" w="3576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4819200" y="1692175"/>
              <a:ext cx="89475" cy="66275"/>
            </a:xfrm>
            <a:custGeom>
              <a:rect b="b" l="l" r="r" t="t"/>
              <a:pathLst>
                <a:path extrusionOk="0" h="2651" w="3579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4456875" y="1691800"/>
              <a:ext cx="225125" cy="225100"/>
            </a:xfrm>
            <a:custGeom>
              <a:rect b="b" l="l" r="r" t="t"/>
              <a:pathLst>
                <a:path extrusionOk="0" h="9004" w="9005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487000" y="1595125"/>
              <a:ext cx="88925" cy="68475"/>
            </a:xfrm>
            <a:custGeom>
              <a:rect b="b" l="l" r="r" t="t"/>
              <a:pathLst>
                <a:path extrusionOk="0" h="2739" w="3557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4486925" y="1692175"/>
              <a:ext cx="89450" cy="66350"/>
            </a:xfrm>
            <a:custGeom>
              <a:rect b="b" l="l" r="r" t="t"/>
              <a:pathLst>
                <a:path extrusionOk="0" h="2654" w="3578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4456875" y="1435075"/>
              <a:ext cx="225125" cy="228525"/>
            </a:xfrm>
            <a:custGeom>
              <a:rect b="b" l="l" r="r" t="t"/>
              <a:pathLst>
                <a:path extrusionOk="0" h="9141" w="9005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4710200" y="1691800"/>
              <a:ext cx="228500" cy="225100"/>
            </a:xfrm>
            <a:custGeom>
              <a:rect b="b" l="l" r="r" t="t"/>
              <a:pathLst>
                <a:path extrusionOk="0" h="9004" w="914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4710200" y="14652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4710200" y="1575850"/>
              <a:ext cx="86150" cy="87750"/>
            </a:xfrm>
            <a:custGeom>
              <a:rect b="b" l="l" r="r" t="t"/>
              <a:pathLst>
                <a:path extrusionOk="0" h="3510" w="3446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4710200" y="17975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4681975" y="1776400"/>
              <a:ext cx="28250" cy="28350"/>
            </a:xfrm>
            <a:custGeom>
              <a:rect b="b" l="l" r="r" t="t"/>
              <a:pathLst>
                <a:path extrusionOk="0" h="1134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4710200" y="1692175"/>
              <a:ext cx="86150" cy="82450"/>
            </a:xfrm>
            <a:custGeom>
              <a:rect b="b" l="l" r="r" t="t"/>
              <a:pathLst>
                <a:path extrusionOk="0" h="3298" w="3446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08" name="Google Shape;308;p29"/>
          <p:cNvGrpSpPr/>
          <p:nvPr/>
        </p:nvGrpSpPr>
        <p:grpSpPr>
          <a:xfrm>
            <a:off x="5240594" y="1665905"/>
            <a:ext cx="505908" cy="712438"/>
            <a:chOff x="1600105" y="3336368"/>
            <a:chExt cx="237951" cy="368452"/>
          </a:xfrm>
        </p:grpSpPr>
        <p:sp>
          <p:nvSpPr>
            <p:cNvPr id="309" name="Google Shape;309;p29"/>
            <p:cNvSpPr/>
            <p:nvPr/>
          </p:nvSpPr>
          <p:spPr>
            <a:xfrm>
              <a:off x="1762619" y="3574709"/>
              <a:ext cx="21715" cy="21715"/>
            </a:xfrm>
            <a:custGeom>
              <a:rect b="b" l="l" r="r" t="t"/>
              <a:pathLst>
                <a:path extrusionOk="0" h="618" w="618">
                  <a:moveTo>
                    <a:pt x="310" y="1"/>
                  </a:moveTo>
                  <a:cubicBezTo>
                    <a:pt x="138" y="1"/>
                    <a:pt x="0" y="139"/>
                    <a:pt x="0" y="310"/>
                  </a:cubicBezTo>
                  <a:cubicBezTo>
                    <a:pt x="0" y="480"/>
                    <a:pt x="138" y="618"/>
                    <a:pt x="310" y="618"/>
                  </a:cubicBezTo>
                  <a:cubicBezTo>
                    <a:pt x="479" y="618"/>
                    <a:pt x="617" y="480"/>
                    <a:pt x="617" y="310"/>
                  </a:cubicBezTo>
                  <a:cubicBezTo>
                    <a:pt x="617" y="139"/>
                    <a:pt x="479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1660296" y="3336368"/>
              <a:ext cx="119011" cy="43219"/>
            </a:xfrm>
            <a:custGeom>
              <a:rect b="b" l="l" r="r" t="t"/>
              <a:pathLst>
                <a:path extrusionOk="0" h="1230" w="3387">
                  <a:moveTo>
                    <a:pt x="0" y="1"/>
                  </a:moveTo>
                  <a:lnTo>
                    <a:pt x="912" y="1229"/>
                  </a:lnTo>
                  <a:lnTo>
                    <a:pt x="2448" y="1229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1654288" y="3444698"/>
              <a:ext cx="21715" cy="21715"/>
            </a:xfrm>
            <a:custGeom>
              <a:rect b="b" l="l" r="r" t="t"/>
              <a:pathLst>
                <a:path extrusionOk="0" h="618" w="618">
                  <a:moveTo>
                    <a:pt x="308" y="1"/>
                  </a:moveTo>
                  <a:cubicBezTo>
                    <a:pt x="139" y="1"/>
                    <a:pt x="0" y="139"/>
                    <a:pt x="0" y="310"/>
                  </a:cubicBezTo>
                  <a:cubicBezTo>
                    <a:pt x="0" y="480"/>
                    <a:pt x="139" y="618"/>
                    <a:pt x="308" y="618"/>
                  </a:cubicBezTo>
                  <a:cubicBezTo>
                    <a:pt x="479" y="618"/>
                    <a:pt x="617" y="480"/>
                    <a:pt x="617" y="310"/>
                  </a:cubicBezTo>
                  <a:cubicBezTo>
                    <a:pt x="617" y="139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1600105" y="3336368"/>
              <a:ext cx="237951" cy="368452"/>
            </a:xfrm>
            <a:custGeom>
              <a:rect b="b" l="l" r="r" t="t"/>
              <a:pathLst>
                <a:path extrusionOk="0" h="10486" w="6772">
                  <a:moveTo>
                    <a:pt x="1850" y="2458"/>
                  </a:moveTo>
                  <a:cubicBezTo>
                    <a:pt x="2261" y="2458"/>
                    <a:pt x="2609" y="2721"/>
                    <a:pt x="2739" y="3085"/>
                  </a:cubicBezTo>
                  <a:lnTo>
                    <a:pt x="4294" y="3085"/>
                  </a:lnTo>
                  <a:cubicBezTo>
                    <a:pt x="5010" y="3085"/>
                    <a:pt x="5587" y="3671"/>
                    <a:pt x="5547" y="4387"/>
                  </a:cubicBezTo>
                  <a:cubicBezTo>
                    <a:pt x="5509" y="5030"/>
                    <a:pt x="4973" y="5544"/>
                    <a:pt x="4320" y="5544"/>
                  </a:cubicBezTo>
                  <a:lnTo>
                    <a:pt x="2482" y="5544"/>
                  </a:lnTo>
                  <a:cubicBezTo>
                    <a:pt x="2149" y="5544"/>
                    <a:pt x="1864" y="5802"/>
                    <a:pt x="1852" y="6135"/>
                  </a:cubicBezTo>
                  <a:cubicBezTo>
                    <a:pt x="1840" y="6483"/>
                    <a:pt x="2119" y="6772"/>
                    <a:pt x="2466" y="6772"/>
                  </a:cubicBezTo>
                  <a:lnTo>
                    <a:pt x="4045" y="6772"/>
                  </a:lnTo>
                  <a:cubicBezTo>
                    <a:pt x="4175" y="6406"/>
                    <a:pt x="4524" y="6144"/>
                    <a:pt x="4934" y="6144"/>
                  </a:cubicBezTo>
                  <a:cubicBezTo>
                    <a:pt x="5024" y="6144"/>
                    <a:pt x="5116" y="6156"/>
                    <a:pt x="5210" y="6183"/>
                  </a:cubicBezTo>
                  <a:cubicBezTo>
                    <a:pt x="5512" y="6269"/>
                    <a:pt x="5751" y="6510"/>
                    <a:pt x="5837" y="6812"/>
                  </a:cubicBezTo>
                  <a:cubicBezTo>
                    <a:pt x="6017" y="7449"/>
                    <a:pt x="5541" y="8027"/>
                    <a:pt x="4933" y="8027"/>
                  </a:cubicBezTo>
                  <a:cubicBezTo>
                    <a:pt x="4524" y="8027"/>
                    <a:pt x="4176" y="7765"/>
                    <a:pt x="4045" y="7400"/>
                  </a:cubicBezTo>
                  <a:lnTo>
                    <a:pt x="2491" y="7400"/>
                  </a:lnTo>
                  <a:cubicBezTo>
                    <a:pt x="1774" y="7400"/>
                    <a:pt x="1197" y="6814"/>
                    <a:pt x="1237" y="6100"/>
                  </a:cubicBezTo>
                  <a:cubicBezTo>
                    <a:pt x="1276" y="5454"/>
                    <a:pt x="1812" y="4943"/>
                    <a:pt x="2464" y="4943"/>
                  </a:cubicBezTo>
                  <a:lnTo>
                    <a:pt x="4302" y="4943"/>
                  </a:lnTo>
                  <a:cubicBezTo>
                    <a:pt x="4636" y="4943"/>
                    <a:pt x="4921" y="4684"/>
                    <a:pt x="4933" y="4351"/>
                  </a:cubicBezTo>
                  <a:cubicBezTo>
                    <a:pt x="4945" y="4001"/>
                    <a:pt x="4665" y="3714"/>
                    <a:pt x="4319" y="3714"/>
                  </a:cubicBezTo>
                  <a:lnTo>
                    <a:pt x="2739" y="3714"/>
                  </a:lnTo>
                  <a:cubicBezTo>
                    <a:pt x="2609" y="4079"/>
                    <a:pt x="2261" y="4342"/>
                    <a:pt x="1852" y="4342"/>
                  </a:cubicBezTo>
                  <a:cubicBezTo>
                    <a:pt x="1762" y="4342"/>
                    <a:pt x="1669" y="4329"/>
                    <a:pt x="1575" y="4302"/>
                  </a:cubicBezTo>
                  <a:cubicBezTo>
                    <a:pt x="1273" y="4216"/>
                    <a:pt x="1034" y="3976"/>
                    <a:pt x="947" y="3673"/>
                  </a:cubicBezTo>
                  <a:cubicBezTo>
                    <a:pt x="768" y="3038"/>
                    <a:pt x="1243" y="2458"/>
                    <a:pt x="1850" y="2458"/>
                  </a:cubicBezTo>
                  <a:close/>
                  <a:moveTo>
                    <a:pt x="2157" y="8628"/>
                  </a:moveTo>
                  <a:lnTo>
                    <a:pt x="2157" y="9257"/>
                  </a:lnTo>
                  <a:lnTo>
                    <a:pt x="1529" y="9257"/>
                  </a:lnTo>
                  <a:lnTo>
                    <a:pt x="1529" y="8628"/>
                  </a:lnTo>
                  <a:close/>
                  <a:moveTo>
                    <a:pt x="3714" y="8628"/>
                  </a:moveTo>
                  <a:lnTo>
                    <a:pt x="3714" y="9257"/>
                  </a:lnTo>
                  <a:lnTo>
                    <a:pt x="3086" y="9257"/>
                  </a:lnTo>
                  <a:lnTo>
                    <a:pt x="3086" y="8628"/>
                  </a:lnTo>
                  <a:close/>
                  <a:moveTo>
                    <a:pt x="5242" y="8628"/>
                  </a:moveTo>
                  <a:lnTo>
                    <a:pt x="5242" y="9257"/>
                  </a:lnTo>
                  <a:lnTo>
                    <a:pt x="4615" y="9257"/>
                  </a:lnTo>
                  <a:lnTo>
                    <a:pt x="4615" y="8628"/>
                  </a:lnTo>
                  <a:close/>
                  <a:moveTo>
                    <a:pt x="0" y="1"/>
                  </a:moveTo>
                  <a:lnTo>
                    <a:pt x="0" y="10485"/>
                  </a:lnTo>
                  <a:lnTo>
                    <a:pt x="6771" y="10485"/>
                  </a:lnTo>
                  <a:lnTo>
                    <a:pt x="6771" y="1"/>
                  </a:lnTo>
                  <a:lnTo>
                    <a:pt x="5865" y="1"/>
                  </a:lnTo>
                  <a:lnTo>
                    <a:pt x="4450" y="1857"/>
                  </a:lnTo>
                  <a:lnTo>
                    <a:pt x="2284" y="1857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>
            <p:ph type="title"/>
          </p:nvPr>
        </p:nvSpPr>
        <p:spPr>
          <a:xfrm>
            <a:off x="6111838" y="1391745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cities</a:t>
            </a:r>
            <a:endParaRPr/>
          </a:p>
        </p:txBody>
      </p:sp>
      <p:sp>
        <p:nvSpPr>
          <p:cNvPr id="318" name="Google Shape;318;p30"/>
          <p:cNvSpPr txBox="1"/>
          <p:nvPr>
            <p:ph idx="1" type="subTitle"/>
          </p:nvPr>
        </p:nvSpPr>
        <p:spPr>
          <a:xfrm>
            <a:off x="6111875" y="1757452"/>
            <a:ext cx="23364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supported cities are currently Rome, Moscow, New york and Tokyo.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"/>
          <p:cNvSpPr txBox="1"/>
          <p:nvPr>
            <p:ph idx="3" type="title"/>
          </p:nvPr>
        </p:nvSpPr>
        <p:spPr>
          <a:xfrm>
            <a:off x="1849288" y="1459799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BoosterPack MKII</a:t>
            </a:r>
            <a:endParaRPr/>
          </a:p>
        </p:txBody>
      </p:sp>
      <p:sp>
        <p:nvSpPr>
          <p:cNvPr id="320" name="Google Shape;320;p30"/>
          <p:cNvSpPr txBox="1"/>
          <p:nvPr>
            <p:ph idx="5" type="subTitle"/>
          </p:nvPr>
        </p:nvSpPr>
        <p:spPr>
          <a:xfrm>
            <a:off x="1849300" y="1839800"/>
            <a:ext cx="23364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Boosterpack MKII is used to display the data using the LCD screen and the push buttons.</a:t>
            </a:r>
            <a:endParaRPr/>
          </a:p>
        </p:txBody>
      </p:sp>
      <p:sp>
        <p:nvSpPr>
          <p:cNvPr id="321" name="Google Shape;321;p30"/>
          <p:cNvSpPr txBox="1"/>
          <p:nvPr>
            <p:ph idx="6" type="title"/>
          </p:nvPr>
        </p:nvSpPr>
        <p:spPr>
          <a:xfrm>
            <a:off x="1849288" y="3302293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</a:t>
            </a:r>
            <a:endParaRPr/>
          </a:p>
        </p:txBody>
      </p:sp>
      <p:sp>
        <p:nvSpPr>
          <p:cNvPr id="322" name="Google Shape;322;p30"/>
          <p:cNvSpPr txBox="1"/>
          <p:nvPr>
            <p:ph idx="8" type="subTitle"/>
          </p:nvPr>
        </p:nvSpPr>
        <p:spPr>
          <a:xfrm>
            <a:off x="1849300" y="3703700"/>
            <a:ext cx="23364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finite state machine is used to update the screen on each button press.</a:t>
            </a:r>
            <a:endParaRPr/>
          </a:p>
        </p:txBody>
      </p:sp>
      <p:sp>
        <p:nvSpPr>
          <p:cNvPr id="323" name="Google Shape;323;p30"/>
          <p:cNvSpPr txBox="1"/>
          <p:nvPr>
            <p:ph idx="15" type="title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LCD Display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24" name="Google Shape;324;p30"/>
          <p:cNvGrpSpPr/>
          <p:nvPr/>
        </p:nvGrpSpPr>
        <p:grpSpPr>
          <a:xfrm flipH="1" rot="-5400000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325" name="Google Shape;325;p30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30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334" name="Google Shape;334;p30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2" name="Google Shape;3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75" y="1678900"/>
            <a:ext cx="1537800" cy="86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30"/>
          <p:cNvGrpSpPr/>
          <p:nvPr/>
        </p:nvGrpSpPr>
        <p:grpSpPr>
          <a:xfrm>
            <a:off x="4347268" y="1678898"/>
            <a:ext cx="1603027" cy="805575"/>
            <a:chOff x="238125" y="1038125"/>
            <a:chExt cx="7146800" cy="3633625"/>
          </a:xfrm>
        </p:grpSpPr>
        <p:sp>
          <p:nvSpPr>
            <p:cNvPr id="344" name="Google Shape;344;p30"/>
            <p:cNvSpPr/>
            <p:nvPr/>
          </p:nvSpPr>
          <p:spPr>
            <a:xfrm>
              <a:off x="625615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625615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6256150" y="393280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6332350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6332350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6408350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6408350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6408350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6484575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6484575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6484575" y="41614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6484575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6484575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6638425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6638425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638425" y="41614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6638425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6638425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6715450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6715450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6715450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6408350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6332350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6256150" y="4009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595147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595147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6027500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6027500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6027500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6103700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6103700" y="385677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6103700" y="3932800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6103700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61799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617992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617992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617992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6179925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717030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686565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686565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694185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6789225" y="36279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66370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6256150" y="33995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6484575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6484575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6408350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6408350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633235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633235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7094075" y="42374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7017875" y="43898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7017875" y="43136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6941850" y="43898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6484575" y="43898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6560800" y="42374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6560800" y="41614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6560800" y="40852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6560800" y="4009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6560800" y="393280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656080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656080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6484575" y="42374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648457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6484575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6408350" y="42374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6408350" y="41614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640835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6408350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6332350" y="41614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6332350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633235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633235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6256150" y="40852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6256150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6256150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617992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61799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6103700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6103700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6027500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602750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6027500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595147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5951475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595147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587527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587527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587527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5875275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450405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450405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4504050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4427825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4427825" y="3856775"/>
              <a:ext cx="62350" cy="53250"/>
            </a:xfrm>
            <a:custGeom>
              <a:rect b="b" l="l" r="r" t="t"/>
              <a:pathLst>
                <a:path extrusionOk="0" h="2130" w="2494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442782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4351600" y="31710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351600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397095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397095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397095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3970950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397095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3970950" y="31710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3970950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3970950" y="33233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397095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397095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3970950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3970950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397095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397095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3970950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3970950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4046950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4046950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4046950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046950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4046950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4046950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4046950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4046950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4046950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4046950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4046950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4046950" y="36279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4046950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412317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412317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4123175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4123175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4123175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4123175" y="31710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412317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4123175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4123175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4123175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4123175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4123175" y="36279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4199400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4199400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4199400" y="317107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4199400" y="32470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4275600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427560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4275600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4275600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42754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4199400" y="332330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4199400" y="33995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4199400" y="34757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4199400" y="355192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4199400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4199400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4123175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412317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404695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4046950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4046950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4046950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3970950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358987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358987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358987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358987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358987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358987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358987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2852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2852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32852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3361450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336145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336145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3361450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3361450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34374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3437450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3437450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437450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3437450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3437450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3437450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351367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35136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351367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351367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3513675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3513675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3513675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3513675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358987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3666100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3666100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3666100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366610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3666100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3666100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3666100" y="317107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37423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374230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74230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74230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3742300" y="30186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374230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3742300" y="31710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3742300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38185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38185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38185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38185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81852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381852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3818525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3818525" y="33233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3818525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381852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38947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389472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3894725" y="3856775"/>
              <a:ext cx="62175" cy="53250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389472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38947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38947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3894725" y="3551925"/>
              <a:ext cx="62175" cy="53250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38947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3894725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3894600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3894725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389472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389472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38947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38947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38947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38185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3742300" y="2866425"/>
              <a:ext cx="62225" cy="53225"/>
            </a:xfrm>
            <a:custGeom>
              <a:rect b="b" l="l" r="r" t="t"/>
              <a:pathLst>
                <a:path extrusionOk="0" h="2129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366610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4504050" y="32470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4504050" y="31710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4504050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4427825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442782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4427825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4427825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427825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4351600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4351600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4351600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4351600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4351600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427560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427560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4275600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4275600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42756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42756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427560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27560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419940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419940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419940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4199400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4123175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4123175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4123175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4123175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41231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4046950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4046950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40469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970950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97095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397095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389472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389472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38947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389472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381852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381852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3818525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38185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38185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3818525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38185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381852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3742300" y="37803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374230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37423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37423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37421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37423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3665950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3666100" y="32470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366610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3589875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358987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35898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351367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351367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351367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3437450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3437450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3437450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343745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3361450" y="317107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3361450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3361450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336145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328522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328522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32852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32852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3209025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3209025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3209025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3209025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3209025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419940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3132800" y="11143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3056800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43516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43516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43516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4351600" y="18760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435160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435160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435160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3970950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39709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366610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37423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37423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38185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38947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38947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39709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39709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404695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404695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404695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404695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412317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412317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4123175" y="18760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41231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41231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41231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419940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419940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419940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419940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419940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419940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419940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42756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42756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42756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427560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42756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42756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42756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2756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435160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442782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442782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44278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442782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442782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442782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442782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442782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4427825" y="1571400"/>
              <a:ext cx="62350" cy="53250"/>
            </a:xfrm>
            <a:custGeom>
              <a:rect b="b" l="l" r="r" t="t"/>
              <a:pathLst>
                <a:path extrusionOk="0" h="2130" w="2494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43516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42756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42756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41994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419940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419940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419940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41231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41231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41231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41231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41231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412317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404695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40469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404695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404695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404695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404695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404695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404695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39709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39709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397095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39709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397095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39709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39709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39709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397095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38947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38947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38947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38947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38947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3894725" y="1571400"/>
              <a:ext cx="62175" cy="53250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38947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38947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389472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89472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381852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381852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38185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38185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38185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38185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38185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38185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38185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381852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381852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37423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37423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3742300" y="18760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37423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37423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37423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37423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37423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374230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366610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366610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366610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36661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3666100" y="1571400"/>
              <a:ext cx="62150" cy="53250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35898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35898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35898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35898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35898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3513675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35136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35136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35136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35136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351367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351367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343745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343745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343745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343745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343745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34374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343745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336145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33614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336145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336145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32852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31328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305680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30568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29805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29805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298057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298057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298057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298057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290437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290437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290437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290437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2904375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2904375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2904375" y="1038125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2828150" y="1571400"/>
              <a:ext cx="62150" cy="53250"/>
            </a:xfrm>
            <a:custGeom>
              <a:rect b="b" l="l" r="r" t="t"/>
              <a:pathLst>
                <a:path extrusionOk="0" h="2130" w="2486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28281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28281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28281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282815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2828150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282815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2828150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27519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7519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275195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275195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751950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2751950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2751950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2751950" y="1038125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26759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26759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26759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267592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267592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267592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267592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2675925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25997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25997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259972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259972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259972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259972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2599725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2599725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2599725" y="1038125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25235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25235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25235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25235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25235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252350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252350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2523500" y="11905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252350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2523500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2447300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2447300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2447300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2447300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2447300" y="14189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2447300" y="13427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2447300" y="12665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2447300" y="11905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2447300" y="11143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2447300" y="1038125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23712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23712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237127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237127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237127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237127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237127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237127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2371275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229507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229507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2295075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2295075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221865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2218650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221865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2142425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2142425" y="11905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2751950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2751950" y="3551925"/>
              <a:ext cx="62350" cy="53300"/>
            </a:xfrm>
            <a:custGeom>
              <a:rect b="b" l="l" r="r" t="t"/>
              <a:pathLst>
                <a:path extrusionOk="0" h="2132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2751950" y="3475725"/>
              <a:ext cx="62350" cy="53275"/>
            </a:xfrm>
            <a:custGeom>
              <a:rect b="b" l="l" r="r" t="t"/>
              <a:pathLst>
                <a:path extrusionOk="0" h="2131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2675925" y="38567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2675725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26759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26759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2675925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26759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2599725" y="385677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2599725" y="3780375"/>
              <a:ext cx="62400" cy="53475"/>
            </a:xfrm>
            <a:custGeom>
              <a:rect b="b" l="l" r="r" t="t"/>
              <a:pathLst>
                <a:path extrusionOk="0" h="2139" w="2496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2599725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2599725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2599725" y="35519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2599725" y="34757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2523500" y="3932800"/>
              <a:ext cx="62225" cy="53475"/>
            </a:xfrm>
            <a:custGeom>
              <a:rect b="b" l="l" r="r" t="t"/>
              <a:pathLst>
                <a:path extrusionOk="0" h="2139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2523500" y="38567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2523500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252350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23500" y="3627950"/>
              <a:ext cx="62225" cy="53475"/>
            </a:xfrm>
            <a:custGeom>
              <a:rect b="b" l="l" r="r" t="t"/>
              <a:pathLst>
                <a:path extrusionOk="0" h="2139" w="2489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523500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25235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5235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2447300" y="40852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2447300" y="40090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2447300" y="3932800"/>
              <a:ext cx="62200" cy="53475"/>
            </a:xfrm>
            <a:custGeom>
              <a:rect b="b" l="l" r="r" t="t"/>
              <a:pathLst>
                <a:path extrusionOk="0" h="2139" w="2488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447300" y="385677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2447300" y="3780375"/>
              <a:ext cx="62400" cy="53475"/>
            </a:xfrm>
            <a:custGeom>
              <a:rect b="b" l="l" r="r" t="t"/>
              <a:pathLst>
                <a:path extrusionOk="0" h="2139" w="2496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2447300" y="37041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2447300" y="3627950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2447300" y="35519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2447300" y="34757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2447300" y="33995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2447300" y="3323300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2371275" y="42374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2371275" y="41614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237127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237127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2371075" y="3932800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2371075" y="385677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2371075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237127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237127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2371075" y="35519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2371075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2371075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2371075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237107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2295075" y="43136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2295075" y="42374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2295075" y="41614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2295075" y="40852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2295075" y="4009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2294850" y="3932800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2295075" y="385677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2294850" y="3780375"/>
              <a:ext cx="62625" cy="53475"/>
            </a:xfrm>
            <a:custGeom>
              <a:rect b="b" l="l" r="r" t="t"/>
              <a:pathLst>
                <a:path extrusionOk="0" h="2139" w="2505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2295075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2295075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2295075" y="35519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2295075" y="34757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2295075" y="33995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229492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2294925" y="3247075"/>
              <a:ext cx="62350" cy="53450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2295075" y="317107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229507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2218650" y="43898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2218650" y="43136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2218650" y="42374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2218650" y="41614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2218650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2218650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2218650" y="3932800"/>
              <a:ext cx="62225" cy="53475"/>
            </a:xfrm>
            <a:custGeom>
              <a:rect b="b" l="l" r="r" t="t"/>
              <a:pathLst>
                <a:path extrusionOk="0" h="2139" w="2489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2218650" y="38567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2218650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221865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2218650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2218650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221865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2218650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2218650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2218650" y="3247075"/>
              <a:ext cx="62425" cy="53500"/>
            </a:xfrm>
            <a:custGeom>
              <a:rect b="b" l="l" r="r" t="t"/>
              <a:pathLst>
                <a:path extrusionOk="0" h="2140" w="2497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2218650" y="31710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22186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22186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22186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2142425" y="46183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2142425" y="43898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2142425" y="43136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2142425" y="42374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2142425" y="41614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2142425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2142425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2142425" y="3932800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2142425" y="385677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2142425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2142425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2142425" y="36279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2142425" y="35519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2142425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142425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142425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14242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142425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214242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214242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214242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214242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21424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14242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214242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2142425" y="1038125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2066425" y="46183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2066425" y="454230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2066425" y="44660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2066425" y="43898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2066425" y="43136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2066425" y="42374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2066425" y="41614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20664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>
              <a:off x="20664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2066425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20664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2066275" y="3399500"/>
              <a:ext cx="62375" cy="53350"/>
            </a:xfrm>
            <a:custGeom>
              <a:rect b="b" l="l" r="r" t="t"/>
              <a:pathLst>
                <a:path extrusionOk="0" h="2134" w="2495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2066275" y="3323300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2066275" y="3247075"/>
              <a:ext cx="62375" cy="53450"/>
            </a:xfrm>
            <a:custGeom>
              <a:rect b="b" l="l" r="r" t="t"/>
              <a:pathLst>
                <a:path extrusionOk="0" h="2138" w="2495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206642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>
              <a:off x="206642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>
              <a:off x="20664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206642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206642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20664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20664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20664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20664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20664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20664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20664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>
              <a:off x="206642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2066425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1990200" y="454230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1990200" y="44660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1990200" y="43898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1990200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1990200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>
              <a:off x="19902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19902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>
              <a:off x="19900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1990075" y="3247075"/>
              <a:ext cx="62350" cy="53450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1990200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199020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199020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19902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199020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19902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19902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19902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19902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199020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19902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19902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19902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19902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0"/>
            <p:cNvSpPr/>
            <p:nvPr/>
          </p:nvSpPr>
          <p:spPr>
            <a:xfrm>
              <a:off x="19902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0"/>
            <p:cNvSpPr/>
            <p:nvPr/>
          </p:nvSpPr>
          <p:spPr>
            <a:xfrm>
              <a:off x="199020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1990200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1914000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19140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19140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1914000" y="33233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1914000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1914000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191400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191400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19140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0"/>
            <p:cNvSpPr/>
            <p:nvPr/>
          </p:nvSpPr>
          <p:spPr>
            <a:xfrm>
              <a:off x="19140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0"/>
            <p:cNvSpPr/>
            <p:nvPr/>
          </p:nvSpPr>
          <p:spPr>
            <a:xfrm>
              <a:off x="191400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19140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0"/>
            <p:cNvSpPr/>
            <p:nvPr/>
          </p:nvSpPr>
          <p:spPr>
            <a:xfrm>
              <a:off x="19140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0"/>
            <p:cNvSpPr/>
            <p:nvPr/>
          </p:nvSpPr>
          <p:spPr>
            <a:xfrm>
              <a:off x="19140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0"/>
            <p:cNvSpPr/>
            <p:nvPr/>
          </p:nvSpPr>
          <p:spPr>
            <a:xfrm>
              <a:off x="19140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19140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1914000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0"/>
            <p:cNvSpPr/>
            <p:nvPr/>
          </p:nvSpPr>
          <p:spPr>
            <a:xfrm>
              <a:off x="191400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1837775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183777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18377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183777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183777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0"/>
            <p:cNvSpPr/>
            <p:nvPr/>
          </p:nvSpPr>
          <p:spPr>
            <a:xfrm>
              <a:off x="183777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0"/>
            <p:cNvSpPr/>
            <p:nvPr/>
          </p:nvSpPr>
          <p:spPr>
            <a:xfrm>
              <a:off x="183777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183777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0"/>
            <p:cNvSpPr/>
            <p:nvPr/>
          </p:nvSpPr>
          <p:spPr>
            <a:xfrm>
              <a:off x="183777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18377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18377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18377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18377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18377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18377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0"/>
            <p:cNvSpPr/>
            <p:nvPr/>
          </p:nvSpPr>
          <p:spPr>
            <a:xfrm>
              <a:off x="18377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0"/>
            <p:cNvSpPr/>
            <p:nvPr/>
          </p:nvSpPr>
          <p:spPr>
            <a:xfrm>
              <a:off x="1837775" y="11905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0"/>
            <p:cNvSpPr/>
            <p:nvPr/>
          </p:nvSpPr>
          <p:spPr>
            <a:xfrm>
              <a:off x="1837775" y="11143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0"/>
            <p:cNvSpPr/>
            <p:nvPr/>
          </p:nvSpPr>
          <p:spPr>
            <a:xfrm>
              <a:off x="176177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0"/>
            <p:cNvSpPr/>
            <p:nvPr/>
          </p:nvSpPr>
          <p:spPr>
            <a:xfrm>
              <a:off x="176177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0"/>
            <p:cNvSpPr/>
            <p:nvPr/>
          </p:nvSpPr>
          <p:spPr>
            <a:xfrm>
              <a:off x="176177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176177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>
              <a:off x="17617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>
              <a:off x="176177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>
              <a:off x="176177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>
              <a:off x="17617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>
              <a:off x="17617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>
              <a:off x="17617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>
              <a:off x="17617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>
              <a:off x="17617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0"/>
            <p:cNvSpPr/>
            <p:nvPr/>
          </p:nvSpPr>
          <p:spPr>
            <a:xfrm>
              <a:off x="17617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0"/>
            <p:cNvSpPr/>
            <p:nvPr/>
          </p:nvSpPr>
          <p:spPr>
            <a:xfrm>
              <a:off x="176177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176177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>
              <a:off x="176177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>
              <a:off x="1685550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>
              <a:off x="168555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>
              <a:off x="168555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>
              <a:off x="168555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168555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16855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168555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0"/>
            <p:cNvSpPr/>
            <p:nvPr/>
          </p:nvSpPr>
          <p:spPr>
            <a:xfrm>
              <a:off x="168555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16855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16855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16855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16855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168555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16855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16855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168555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160935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160935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160935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160935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1609350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160935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16093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160935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160935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160935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160935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160935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16093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16093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16093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16093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1609350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1609350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1533125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153312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153312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153312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153312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153312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153312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153312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153312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153312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0"/>
            <p:cNvSpPr/>
            <p:nvPr/>
          </p:nvSpPr>
          <p:spPr>
            <a:xfrm>
              <a:off x="153312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0"/>
            <p:cNvSpPr/>
            <p:nvPr/>
          </p:nvSpPr>
          <p:spPr>
            <a:xfrm>
              <a:off x="153312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0"/>
            <p:cNvSpPr/>
            <p:nvPr/>
          </p:nvSpPr>
          <p:spPr>
            <a:xfrm>
              <a:off x="15331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0"/>
            <p:cNvSpPr/>
            <p:nvPr/>
          </p:nvSpPr>
          <p:spPr>
            <a:xfrm>
              <a:off x="153312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0"/>
            <p:cNvSpPr/>
            <p:nvPr/>
          </p:nvSpPr>
          <p:spPr>
            <a:xfrm>
              <a:off x="153312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0"/>
            <p:cNvSpPr/>
            <p:nvPr/>
          </p:nvSpPr>
          <p:spPr>
            <a:xfrm>
              <a:off x="153312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0"/>
            <p:cNvSpPr/>
            <p:nvPr/>
          </p:nvSpPr>
          <p:spPr>
            <a:xfrm>
              <a:off x="145692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0"/>
            <p:cNvSpPr/>
            <p:nvPr/>
          </p:nvSpPr>
          <p:spPr>
            <a:xfrm>
              <a:off x="145692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0"/>
            <p:cNvSpPr/>
            <p:nvPr/>
          </p:nvSpPr>
          <p:spPr>
            <a:xfrm>
              <a:off x="145692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0"/>
            <p:cNvSpPr/>
            <p:nvPr/>
          </p:nvSpPr>
          <p:spPr>
            <a:xfrm>
              <a:off x="145692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0"/>
            <p:cNvSpPr/>
            <p:nvPr/>
          </p:nvSpPr>
          <p:spPr>
            <a:xfrm>
              <a:off x="145692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145692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145692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145692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1456925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145692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145692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145692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145692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145692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14569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145692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145692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145692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1456925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138090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138090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13809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13809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138090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13809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13809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138090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13809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13809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13809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13809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138090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13809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13809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13809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13809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13809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130470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130470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1304700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130470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130470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130470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130470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130470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130470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130470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130470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130470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13047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130470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130470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130470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1304700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122847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122847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122847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12284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122847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122847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1228475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12284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12284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12284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12284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122847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122847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12284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12284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12284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122847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122847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1152275" y="25615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0"/>
            <p:cNvSpPr/>
            <p:nvPr/>
          </p:nvSpPr>
          <p:spPr>
            <a:xfrm>
              <a:off x="1152275" y="2485550"/>
              <a:ext cx="62400" cy="53300"/>
            </a:xfrm>
            <a:custGeom>
              <a:rect b="b" l="l" r="r" t="t"/>
              <a:pathLst>
                <a:path extrusionOk="0" h="2132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1152275" y="24093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1152275" y="233312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1152275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1152275" y="21807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1152275" y="21045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1152275" y="20282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1152275" y="19520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1152275" y="1876050"/>
              <a:ext cx="62400" cy="53275"/>
            </a:xfrm>
            <a:custGeom>
              <a:rect b="b" l="l" r="r" t="t"/>
              <a:pathLst>
                <a:path extrusionOk="0" h="2131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1152275" y="17998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1152275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1152275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1152275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1152275" y="13427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1076050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107605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107605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107605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107605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107605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107605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107605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10760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107605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107605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107605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107605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107605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1076050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100005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100005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100005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100005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100005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10000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10000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10000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100005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9238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9238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923825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9238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9238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9238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9238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84762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847625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8476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84762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8476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8476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7714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7714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7714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7714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69520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69520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6952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69520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61897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6189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6189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6189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542775" y="17998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542775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542775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542775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665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46655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46655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46655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90550" y="1876050"/>
              <a:ext cx="62350" cy="53275"/>
            </a:xfrm>
            <a:custGeom>
              <a:rect b="b" l="l" r="r" t="t"/>
              <a:pathLst>
                <a:path extrusionOk="0" h="2131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90550" y="1799825"/>
              <a:ext cx="62350" cy="53300"/>
            </a:xfrm>
            <a:custGeom>
              <a:rect b="b" l="l" r="r" t="t"/>
              <a:pathLst>
                <a:path extrusionOk="0" h="2132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390550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390550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390550" y="1571400"/>
              <a:ext cx="62350" cy="53275"/>
            </a:xfrm>
            <a:custGeom>
              <a:rect b="b" l="l" r="r" t="t"/>
              <a:pathLst>
                <a:path extrusionOk="0" h="2131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3143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3143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3143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3143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3143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314325" y="1571400"/>
              <a:ext cx="62150" cy="53250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3812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2381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3812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2381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442782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442782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4504050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450405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458025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4504050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5113350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5113350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5113350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5113350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5113350" y="17998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5113350" y="18760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5113350" y="19520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5113350" y="20282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5113350" y="21045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5113350" y="21807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5113350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5113350" y="233312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5113350" y="24093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5113350" y="2485550"/>
              <a:ext cx="62400" cy="53300"/>
            </a:xfrm>
            <a:custGeom>
              <a:rect b="b" l="l" r="r" t="t"/>
              <a:pathLst>
                <a:path extrusionOk="0" h="2132" w="2496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47324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47324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47324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473247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473247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4732475" y="18760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47324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47324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47324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47324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73247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473247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435160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435160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4351600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435160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442782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442782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45040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45040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45040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450405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4504050" y="18760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450405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450405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450405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450405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45040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450405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504050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458025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45802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458025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458025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458025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45802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45802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45802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45802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45802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458025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45802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465647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465647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465647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465647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4656475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465647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465647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465647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4656475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46564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4656475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4656475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473247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473247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4808700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4808700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4808700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4808700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4808700" y="17998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0"/>
            <p:cNvSpPr/>
            <p:nvPr/>
          </p:nvSpPr>
          <p:spPr>
            <a:xfrm>
              <a:off x="4808700" y="1876050"/>
              <a:ext cx="62400" cy="53275"/>
            </a:xfrm>
            <a:custGeom>
              <a:rect b="b" l="l" r="r" t="t"/>
              <a:pathLst>
                <a:path extrusionOk="0" h="2131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0"/>
            <p:cNvSpPr/>
            <p:nvPr/>
          </p:nvSpPr>
          <p:spPr>
            <a:xfrm>
              <a:off x="4808700" y="19520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0"/>
            <p:cNvSpPr/>
            <p:nvPr/>
          </p:nvSpPr>
          <p:spPr>
            <a:xfrm>
              <a:off x="4808700" y="20282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0"/>
            <p:cNvSpPr/>
            <p:nvPr/>
          </p:nvSpPr>
          <p:spPr>
            <a:xfrm>
              <a:off x="4808700" y="21045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0"/>
            <p:cNvSpPr/>
            <p:nvPr/>
          </p:nvSpPr>
          <p:spPr>
            <a:xfrm>
              <a:off x="4808700" y="21807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0"/>
            <p:cNvSpPr/>
            <p:nvPr/>
          </p:nvSpPr>
          <p:spPr>
            <a:xfrm>
              <a:off x="4808700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0"/>
            <p:cNvSpPr/>
            <p:nvPr/>
          </p:nvSpPr>
          <p:spPr>
            <a:xfrm>
              <a:off x="4808700" y="233312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0"/>
            <p:cNvSpPr/>
            <p:nvPr/>
          </p:nvSpPr>
          <p:spPr>
            <a:xfrm>
              <a:off x="4808700" y="24093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0"/>
            <p:cNvSpPr/>
            <p:nvPr/>
          </p:nvSpPr>
          <p:spPr>
            <a:xfrm>
              <a:off x="4808700" y="2485550"/>
              <a:ext cx="62400" cy="53300"/>
            </a:xfrm>
            <a:custGeom>
              <a:rect b="b" l="l" r="r" t="t"/>
              <a:pathLst>
                <a:path extrusionOk="0" h="2132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48849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0"/>
            <p:cNvSpPr/>
            <p:nvPr/>
          </p:nvSpPr>
          <p:spPr>
            <a:xfrm>
              <a:off x="48849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0"/>
            <p:cNvSpPr/>
            <p:nvPr/>
          </p:nvSpPr>
          <p:spPr>
            <a:xfrm>
              <a:off x="48849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48849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48849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4884900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48849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0"/>
            <p:cNvSpPr/>
            <p:nvPr/>
          </p:nvSpPr>
          <p:spPr>
            <a:xfrm>
              <a:off x="48849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0"/>
            <p:cNvSpPr/>
            <p:nvPr/>
          </p:nvSpPr>
          <p:spPr>
            <a:xfrm>
              <a:off x="48849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0"/>
            <p:cNvSpPr/>
            <p:nvPr/>
          </p:nvSpPr>
          <p:spPr>
            <a:xfrm>
              <a:off x="48849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0"/>
            <p:cNvSpPr/>
            <p:nvPr/>
          </p:nvSpPr>
          <p:spPr>
            <a:xfrm>
              <a:off x="488490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0"/>
            <p:cNvSpPr/>
            <p:nvPr/>
          </p:nvSpPr>
          <p:spPr>
            <a:xfrm>
              <a:off x="48849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0"/>
            <p:cNvSpPr/>
            <p:nvPr/>
          </p:nvSpPr>
          <p:spPr>
            <a:xfrm>
              <a:off x="48849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0"/>
            <p:cNvSpPr/>
            <p:nvPr/>
          </p:nvSpPr>
          <p:spPr>
            <a:xfrm>
              <a:off x="488490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0"/>
            <p:cNvSpPr/>
            <p:nvPr/>
          </p:nvSpPr>
          <p:spPr>
            <a:xfrm>
              <a:off x="48849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49611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49611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496112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0"/>
            <p:cNvSpPr/>
            <p:nvPr/>
          </p:nvSpPr>
          <p:spPr>
            <a:xfrm>
              <a:off x="49611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0"/>
            <p:cNvSpPr/>
            <p:nvPr/>
          </p:nvSpPr>
          <p:spPr>
            <a:xfrm>
              <a:off x="4961125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0"/>
            <p:cNvSpPr/>
            <p:nvPr/>
          </p:nvSpPr>
          <p:spPr>
            <a:xfrm>
              <a:off x="496112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496112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496112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0"/>
            <p:cNvSpPr/>
            <p:nvPr/>
          </p:nvSpPr>
          <p:spPr>
            <a:xfrm>
              <a:off x="4961125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0"/>
            <p:cNvSpPr/>
            <p:nvPr/>
          </p:nvSpPr>
          <p:spPr>
            <a:xfrm>
              <a:off x="496112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0"/>
            <p:cNvSpPr/>
            <p:nvPr/>
          </p:nvSpPr>
          <p:spPr>
            <a:xfrm>
              <a:off x="4961125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0"/>
            <p:cNvSpPr/>
            <p:nvPr/>
          </p:nvSpPr>
          <p:spPr>
            <a:xfrm>
              <a:off x="4961125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0"/>
            <p:cNvSpPr/>
            <p:nvPr/>
          </p:nvSpPr>
          <p:spPr>
            <a:xfrm>
              <a:off x="4961125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0"/>
            <p:cNvSpPr/>
            <p:nvPr/>
          </p:nvSpPr>
          <p:spPr>
            <a:xfrm>
              <a:off x="4961125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0"/>
            <p:cNvSpPr/>
            <p:nvPr/>
          </p:nvSpPr>
          <p:spPr>
            <a:xfrm>
              <a:off x="50373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0"/>
            <p:cNvSpPr/>
            <p:nvPr/>
          </p:nvSpPr>
          <p:spPr>
            <a:xfrm>
              <a:off x="50373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0"/>
            <p:cNvSpPr/>
            <p:nvPr/>
          </p:nvSpPr>
          <p:spPr>
            <a:xfrm>
              <a:off x="50373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0"/>
            <p:cNvSpPr/>
            <p:nvPr/>
          </p:nvSpPr>
          <p:spPr>
            <a:xfrm>
              <a:off x="50373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0"/>
            <p:cNvSpPr/>
            <p:nvPr/>
          </p:nvSpPr>
          <p:spPr>
            <a:xfrm>
              <a:off x="50373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0"/>
            <p:cNvSpPr/>
            <p:nvPr/>
          </p:nvSpPr>
          <p:spPr>
            <a:xfrm>
              <a:off x="50373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0"/>
            <p:cNvSpPr/>
            <p:nvPr/>
          </p:nvSpPr>
          <p:spPr>
            <a:xfrm>
              <a:off x="50373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0"/>
            <p:cNvSpPr/>
            <p:nvPr/>
          </p:nvSpPr>
          <p:spPr>
            <a:xfrm>
              <a:off x="50373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0"/>
            <p:cNvSpPr/>
            <p:nvPr/>
          </p:nvSpPr>
          <p:spPr>
            <a:xfrm>
              <a:off x="503732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0"/>
            <p:cNvSpPr/>
            <p:nvPr/>
          </p:nvSpPr>
          <p:spPr>
            <a:xfrm>
              <a:off x="5037325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0"/>
            <p:cNvSpPr/>
            <p:nvPr/>
          </p:nvSpPr>
          <p:spPr>
            <a:xfrm>
              <a:off x="503732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0"/>
            <p:cNvSpPr/>
            <p:nvPr/>
          </p:nvSpPr>
          <p:spPr>
            <a:xfrm>
              <a:off x="503732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0"/>
            <p:cNvSpPr/>
            <p:nvPr/>
          </p:nvSpPr>
          <p:spPr>
            <a:xfrm>
              <a:off x="503732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0"/>
            <p:cNvSpPr/>
            <p:nvPr/>
          </p:nvSpPr>
          <p:spPr>
            <a:xfrm>
              <a:off x="503732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0"/>
            <p:cNvSpPr/>
            <p:nvPr/>
          </p:nvSpPr>
          <p:spPr>
            <a:xfrm>
              <a:off x="5113350" y="25615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0"/>
            <p:cNvSpPr/>
            <p:nvPr/>
          </p:nvSpPr>
          <p:spPr>
            <a:xfrm>
              <a:off x="5113350" y="26377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0"/>
            <p:cNvSpPr/>
            <p:nvPr/>
          </p:nvSpPr>
          <p:spPr>
            <a:xfrm>
              <a:off x="51895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0"/>
            <p:cNvSpPr/>
            <p:nvPr/>
          </p:nvSpPr>
          <p:spPr>
            <a:xfrm>
              <a:off x="51895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0"/>
            <p:cNvSpPr/>
            <p:nvPr/>
          </p:nvSpPr>
          <p:spPr>
            <a:xfrm>
              <a:off x="5189550" y="157140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0"/>
            <p:cNvSpPr/>
            <p:nvPr/>
          </p:nvSpPr>
          <p:spPr>
            <a:xfrm>
              <a:off x="51895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0"/>
            <p:cNvSpPr/>
            <p:nvPr/>
          </p:nvSpPr>
          <p:spPr>
            <a:xfrm>
              <a:off x="518955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0"/>
            <p:cNvSpPr/>
            <p:nvPr/>
          </p:nvSpPr>
          <p:spPr>
            <a:xfrm>
              <a:off x="518955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0"/>
            <p:cNvSpPr/>
            <p:nvPr/>
          </p:nvSpPr>
          <p:spPr>
            <a:xfrm>
              <a:off x="5189550" y="18760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0"/>
            <p:cNvSpPr/>
            <p:nvPr/>
          </p:nvSpPr>
          <p:spPr>
            <a:xfrm>
              <a:off x="51895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0"/>
            <p:cNvSpPr/>
            <p:nvPr/>
          </p:nvSpPr>
          <p:spPr>
            <a:xfrm>
              <a:off x="5189550" y="20282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0"/>
            <p:cNvSpPr/>
            <p:nvPr/>
          </p:nvSpPr>
          <p:spPr>
            <a:xfrm>
              <a:off x="51895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0"/>
            <p:cNvSpPr/>
            <p:nvPr/>
          </p:nvSpPr>
          <p:spPr>
            <a:xfrm>
              <a:off x="51895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5189550" y="225692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5189550" y="23331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0"/>
            <p:cNvSpPr/>
            <p:nvPr/>
          </p:nvSpPr>
          <p:spPr>
            <a:xfrm>
              <a:off x="51895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0"/>
            <p:cNvSpPr/>
            <p:nvPr/>
          </p:nvSpPr>
          <p:spPr>
            <a:xfrm>
              <a:off x="518955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518955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518955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51895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5265775" y="13427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526577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526577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5265775" y="157140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526577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526577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526577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5265775" y="18760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526577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5265775" y="20282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526577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5265775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0"/>
            <p:cNvSpPr/>
            <p:nvPr/>
          </p:nvSpPr>
          <p:spPr>
            <a:xfrm>
              <a:off x="5265775" y="225692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0"/>
            <p:cNvSpPr/>
            <p:nvPr/>
          </p:nvSpPr>
          <p:spPr>
            <a:xfrm>
              <a:off x="5265775" y="23331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5265775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0"/>
            <p:cNvSpPr/>
            <p:nvPr/>
          </p:nvSpPr>
          <p:spPr>
            <a:xfrm>
              <a:off x="5265775" y="24855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0"/>
            <p:cNvSpPr/>
            <p:nvPr/>
          </p:nvSpPr>
          <p:spPr>
            <a:xfrm>
              <a:off x="5265775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5265775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534197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0"/>
            <p:cNvSpPr/>
            <p:nvPr/>
          </p:nvSpPr>
          <p:spPr>
            <a:xfrm>
              <a:off x="53419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0"/>
            <p:cNvSpPr/>
            <p:nvPr/>
          </p:nvSpPr>
          <p:spPr>
            <a:xfrm>
              <a:off x="53419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0"/>
            <p:cNvSpPr/>
            <p:nvPr/>
          </p:nvSpPr>
          <p:spPr>
            <a:xfrm>
              <a:off x="5341975" y="1571400"/>
              <a:ext cx="62375" cy="53250"/>
            </a:xfrm>
            <a:custGeom>
              <a:rect b="b" l="l" r="r" t="t"/>
              <a:pathLst>
                <a:path extrusionOk="0" h="2130" w="2495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0"/>
            <p:cNvSpPr/>
            <p:nvPr/>
          </p:nvSpPr>
          <p:spPr>
            <a:xfrm>
              <a:off x="53419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0"/>
            <p:cNvSpPr/>
            <p:nvPr/>
          </p:nvSpPr>
          <p:spPr>
            <a:xfrm>
              <a:off x="534197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0"/>
            <p:cNvSpPr/>
            <p:nvPr/>
          </p:nvSpPr>
          <p:spPr>
            <a:xfrm>
              <a:off x="534197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0"/>
            <p:cNvSpPr/>
            <p:nvPr/>
          </p:nvSpPr>
          <p:spPr>
            <a:xfrm>
              <a:off x="534197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0"/>
            <p:cNvSpPr/>
            <p:nvPr/>
          </p:nvSpPr>
          <p:spPr>
            <a:xfrm>
              <a:off x="53419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0"/>
            <p:cNvSpPr/>
            <p:nvPr/>
          </p:nvSpPr>
          <p:spPr>
            <a:xfrm>
              <a:off x="53419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0"/>
            <p:cNvSpPr/>
            <p:nvPr/>
          </p:nvSpPr>
          <p:spPr>
            <a:xfrm>
              <a:off x="53419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0"/>
            <p:cNvSpPr/>
            <p:nvPr/>
          </p:nvSpPr>
          <p:spPr>
            <a:xfrm>
              <a:off x="53419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0"/>
            <p:cNvSpPr/>
            <p:nvPr/>
          </p:nvSpPr>
          <p:spPr>
            <a:xfrm>
              <a:off x="534197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534197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534197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534197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0"/>
            <p:cNvSpPr/>
            <p:nvPr/>
          </p:nvSpPr>
          <p:spPr>
            <a:xfrm>
              <a:off x="534197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0"/>
            <p:cNvSpPr/>
            <p:nvPr/>
          </p:nvSpPr>
          <p:spPr>
            <a:xfrm>
              <a:off x="541820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0"/>
            <p:cNvSpPr/>
            <p:nvPr/>
          </p:nvSpPr>
          <p:spPr>
            <a:xfrm>
              <a:off x="541820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0"/>
            <p:cNvSpPr/>
            <p:nvPr/>
          </p:nvSpPr>
          <p:spPr>
            <a:xfrm>
              <a:off x="541820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54182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54182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54182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54182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541820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541820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0"/>
            <p:cNvSpPr/>
            <p:nvPr/>
          </p:nvSpPr>
          <p:spPr>
            <a:xfrm>
              <a:off x="541820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0"/>
            <p:cNvSpPr/>
            <p:nvPr/>
          </p:nvSpPr>
          <p:spPr>
            <a:xfrm>
              <a:off x="541820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0"/>
            <p:cNvSpPr/>
            <p:nvPr/>
          </p:nvSpPr>
          <p:spPr>
            <a:xfrm>
              <a:off x="541820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0"/>
            <p:cNvSpPr/>
            <p:nvPr/>
          </p:nvSpPr>
          <p:spPr>
            <a:xfrm>
              <a:off x="5418200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0"/>
            <p:cNvSpPr/>
            <p:nvPr/>
          </p:nvSpPr>
          <p:spPr>
            <a:xfrm>
              <a:off x="541820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0"/>
            <p:cNvSpPr/>
            <p:nvPr/>
          </p:nvSpPr>
          <p:spPr>
            <a:xfrm>
              <a:off x="541820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0"/>
            <p:cNvSpPr/>
            <p:nvPr/>
          </p:nvSpPr>
          <p:spPr>
            <a:xfrm>
              <a:off x="5418200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0"/>
            <p:cNvSpPr/>
            <p:nvPr/>
          </p:nvSpPr>
          <p:spPr>
            <a:xfrm>
              <a:off x="541820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0"/>
            <p:cNvSpPr/>
            <p:nvPr/>
          </p:nvSpPr>
          <p:spPr>
            <a:xfrm>
              <a:off x="5418200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0"/>
            <p:cNvSpPr/>
            <p:nvPr/>
          </p:nvSpPr>
          <p:spPr>
            <a:xfrm>
              <a:off x="549440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549440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0"/>
            <p:cNvSpPr/>
            <p:nvPr/>
          </p:nvSpPr>
          <p:spPr>
            <a:xfrm>
              <a:off x="54944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0"/>
            <p:cNvSpPr/>
            <p:nvPr/>
          </p:nvSpPr>
          <p:spPr>
            <a:xfrm>
              <a:off x="54944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0"/>
            <p:cNvSpPr/>
            <p:nvPr/>
          </p:nvSpPr>
          <p:spPr>
            <a:xfrm>
              <a:off x="54944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0"/>
            <p:cNvSpPr/>
            <p:nvPr/>
          </p:nvSpPr>
          <p:spPr>
            <a:xfrm>
              <a:off x="63323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0"/>
            <p:cNvSpPr/>
            <p:nvPr/>
          </p:nvSpPr>
          <p:spPr>
            <a:xfrm>
              <a:off x="63323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0"/>
            <p:cNvSpPr/>
            <p:nvPr/>
          </p:nvSpPr>
          <p:spPr>
            <a:xfrm>
              <a:off x="640835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0"/>
            <p:cNvSpPr/>
            <p:nvPr/>
          </p:nvSpPr>
          <p:spPr>
            <a:xfrm>
              <a:off x="640835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648457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64845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64845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656080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656080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0"/>
            <p:cNvSpPr/>
            <p:nvPr/>
          </p:nvSpPr>
          <p:spPr>
            <a:xfrm>
              <a:off x="66370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0"/>
            <p:cNvSpPr/>
            <p:nvPr/>
          </p:nvSpPr>
          <p:spPr>
            <a:xfrm>
              <a:off x="70940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0"/>
            <p:cNvSpPr/>
            <p:nvPr/>
          </p:nvSpPr>
          <p:spPr>
            <a:xfrm>
              <a:off x="671322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0"/>
            <p:cNvSpPr/>
            <p:nvPr/>
          </p:nvSpPr>
          <p:spPr>
            <a:xfrm>
              <a:off x="678922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686565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0"/>
            <p:cNvSpPr/>
            <p:nvPr/>
          </p:nvSpPr>
          <p:spPr>
            <a:xfrm>
              <a:off x="7017875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0"/>
            <p:cNvSpPr/>
            <p:nvPr/>
          </p:nvSpPr>
          <p:spPr>
            <a:xfrm>
              <a:off x="69418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68656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678922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671322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0"/>
            <p:cNvSpPr/>
            <p:nvPr/>
          </p:nvSpPr>
          <p:spPr>
            <a:xfrm>
              <a:off x="66370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66370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656080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64845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640835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633235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58752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587527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595147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595147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59514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59514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0"/>
            <p:cNvSpPr/>
            <p:nvPr/>
          </p:nvSpPr>
          <p:spPr>
            <a:xfrm>
              <a:off x="59514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0"/>
            <p:cNvSpPr/>
            <p:nvPr/>
          </p:nvSpPr>
          <p:spPr>
            <a:xfrm>
              <a:off x="595147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595147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59514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59514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602750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0"/>
            <p:cNvSpPr/>
            <p:nvPr/>
          </p:nvSpPr>
          <p:spPr>
            <a:xfrm>
              <a:off x="602750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0"/>
            <p:cNvSpPr/>
            <p:nvPr/>
          </p:nvSpPr>
          <p:spPr>
            <a:xfrm>
              <a:off x="60275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0"/>
            <p:cNvSpPr/>
            <p:nvPr/>
          </p:nvSpPr>
          <p:spPr>
            <a:xfrm>
              <a:off x="60275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0"/>
            <p:cNvSpPr/>
            <p:nvPr/>
          </p:nvSpPr>
          <p:spPr>
            <a:xfrm>
              <a:off x="60275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0"/>
            <p:cNvSpPr/>
            <p:nvPr/>
          </p:nvSpPr>
          <p:spPr>
            <a:xfrm>
              <a:off x="60275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6027500" y="18760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0"/>
            <p:cNvSpPr/>
            <p:nvPr/>
          </p:nvSpPr>
          <p:spPr>
            <a:xfrm>
              <a:off x="602750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0"/>
            <p:cNvSpPr/>
            <p:nvPr/>
          </p:nvSpPr>
          <p:spPr>
            <a:xfrm>
              <a:off x="610370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0"/>
            <p:cNvSpPr/>
            <p:nvPr/>
          </p:nvSpPr>
          <p:spPr>
            <a:xfrm>
              <a:off x="610370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0"/>
            <p:cNvSpPr/>
            <p:nvPr/>
          </p:nvSpPr>
          <p:spPr>
            <a:xfrm>
              <a:off x="61037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0"/>
            <p:cNvSpPr/>
            <p:nvPr/>
          </p:nvSpPr>
          <p:spPr>
            <a:xfrm>
              <a:off x="61037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0"/>
            <p:cNvSpPr/>
            <p:nvPr/>
          </p:nvSpPr>
          <p:spPr>
            <a:xfrm>
              <a:off x="61037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0"/>
            <p:cNvSpPr/>
            <p:nvPr/>
          </p:nvSpPr>
          <p:spPr>
            <a:xfrm>
              <a:off x="61037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0"/>
            <p:cNvSpPr/>
            <p:nvPr/>
          </p:nvSpPr>
          <p:spPr>
            <a:xfrm>
              <a:off x="610370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0"/>
            <p:cNvSpPr/>
            <p:nvPr/>
          </p:nvSpPr>
          <p:spPr>
            <a:xfrm>
              <a:off x="610370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0"/>
            <p:cNvSpPr/>
            <p:nvPr/>
          </p:nvSpPr>
          <p:spPr>
            <a:xfrm>
              <a:off x="61799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0"/>
            <p:cNvSpPr/>
            <p:nvPr/>
          </p:nvSpPr>
          <p:spPr>
            <a:xfrm>
              <a:off x="61799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0"/>
            <p:cNvSpPr/>
            <p:nvPr/>
          </p:nvSpPr>
          <p:spPr>
            <a:xfrm>
              <a:off x="61799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0"/>
            <p:cNvSpPr/>
            <p:nvPr/>
          </p:nvSpPr>
          <p:spPr>
            <a:xfrm>
              <a:off x="625615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0"/>
            <p:cNvSpPr/>
            <p:nvPr/>
          </p:nvSpPr>
          <p:spPr>
            <a:xfrm>
              <a:off x="62561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0"/>
            <p:cNvSpPr/>
            <p:nvPr/>
          </p:nvSpPr>
          <p:spPr>
            <a:xfrm>
              <a:off x="62561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0"/>
            <p:cNvSpPr/>
            <p:nvPr/>
          </p:nvSpPr>
          <p:spPr>
            <a:xfrm>
              <a:off x="62561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0"/>
            <p:cNvSpPr/>
            <p:nvPr/>
          </p:nvSpPr>
          <p:spPr>
            <a:xfrm>
              <a:off x="61799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0"/>
            <p:cNvSpPr/>
            <p:nvPr/>
          </p:nvSpPr>
          <p:spPr>
            <a:xfrm>
              <a:off x="61799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0"/>
            <p:cNvSpPr/>
            <p:nvPr/>
          </p:nvSpPr>
          <p:spPr>
            <a:xfrm>
              <a:off x="61799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0"/>
            <p:cNvSpPr/>
            <p:nvPr/>
          </p:nvSpPr>
          <p:spPr>
            <a:xfrm>
              <a:off x="61799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0"/>
            <p:cNvSpPr/>
            <p:nvPr/>
          </p:nvSpPr>
          <p:spPr>
            <a:xfrm>
              <a:off x="61799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0"/>
            <p:cNvSpPr/>
            <p:nvPr/>
          </p:nvSpPr>
          <p:spPr>
            <a:xfrm>
              <a:off x="61799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0"/>
            <p:cNvSpPr/>
            <p:nvPr/>
          </p:nvSpPr>
          <p:spPr>
            <a:xfrm>
              <a:off x="610370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0"/>
            <p:cNvSpPr/>
            <p:nvPr/>
          </p:nvSpPr>
          <p:spPr>
            <a:xfrm>
              <a:off x="602750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0"/>
            <p:cNvSpPr/>
            <p:nvPr/>
          </p:nvSpPr>
          <p:spPr>
            <a:xfrm>
              <a:off x="602750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0"/>
            <p:cNvSpPr/>
            <p:nvPr/>
          </p:nvSpPr>
          <p:spPr>
            <a:xfrm>
              <a:off x="59514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0"/>
            <p:cNvSpPr/>
            <p:nvPr/>
          </p:nvSpPr>
          <p:spPr>
            <a:xfrm>
              <a:off x="54944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0"/>
            <p:cNvSpPr/>
            <p:nvPr/>
          </p:nvSpPr>
          <p:spPr>
            <a:xfrm>
              <a:off x="54944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54944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5494400" y="18760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54944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54944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54944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54944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549440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54944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549440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0"/>
            <p:cNvSpPr/>
            <p:nvPr/>
          </p:nvSpPr>
          <p:spPr>
            <a:xfrm>
              <a:off x="54944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0"/>
            <p:cNvSpPr/>
            <p:nvPr/>
          </p:nvSpPr>
          <p:spPr>
            <a:xfrm>
              <a:off x="54944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0"/>
            <p:cNvSpPr/>
            <p:nvPr/>
          </p:nvSpPr>
          <p:spPr>
            <a:xfrm>
              <a:off x="549440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0"/>
            <p:cNvSpPr/>
            <p:nvPr/>
          </p:nvSpPr>
          <p:spPr>
            <a:xfrm>
              <a:off x="549440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0"/>
            <p:cNvSpPr/>
            <p:nvPr/>
          </p:nvSpPr>
          <p:spPr>
            <a:xfrm>
              <a:off x="557062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0"/>
            <p:cNvSpPr/>
            <p:nvPr/>
          </p:nvSpPr>
          <p:spPr>
            <a:xfrm>
              <a:off x="557062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0"/>
            <p:cNvSpPr/>
            <p:nvPr/>
          </p:nvSpPr>
          <p:spPr>
            <a:xfrm>
              <a:off x="557062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0"/>
            <p:cNvSpPr/>
            <p:nvPr/>
          </p:nvSpPr>
          <p:spPr>
            <a:xfrm>
              <a:off x="557062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0"/>
            <p:cNvSpPr/>
            <p:nvPr/>
          </p:nvSpPr>
          <p:spPr>
            <a:xfrm>
              <a:off x="55706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0"/>
            <p:cNvSpPr/>
            <p:nvPr/>
          </p:nvSpPr>
          <p:spPr>
            <a:xfrm>
              <a:off x="55706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0"/>
            <p:cNvSpPr/>
            <p:nvPr/>
          </p:nvSpPr>
          <p:spPr>
            <a:xfrm>
              <a:off x="557062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0"/>
            <p:cNvSpPr/>
            <p:nvPr/>
          </p:nvSpPr>
          <p:spPr>
            <a:xfrm>
              <a:off x="55706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0"/>
            <p:cNvSpPr/>
            <p:nvPr/>
          </p:nvSpPr>
          <p:spPr>
            <a:xfrm>
              <a:off x="5570625" y="18760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0"/>
            <p:cNvSpPr/>
            <p:nvPr/>
          </p:nvSpPr>
          <p:spPr>
            <a:xfrm>
              <a:off x="557062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0"/>
            <p:cNvSpPr/>
            <p:nvPr/>
          </p:nvSpPr>
          <p:spPr>
            <a:xfrm>
              <a:off x="557062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0"/>
            <p:cNvSpPr/>
            <p:nvPr/>
          </p:nvSpPr>
          <p:spPr>
            <a:xfrm>
              <a:off x="557062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0"/>
            <p:cNvSpPr/>
            <p:nvPr/>
          </p:nvSpPr>
          <p:spPr>
            <a:xfrm>
              <a:off x="5570625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0"/>
            <p:cNvSpPr/>
            <p:nvPr/>
          </p:nvSpPr>
          <p:spPr>
            <a:xfrm>
              <a:off x="5570625" y="225692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0"/>
            <p:cNvSpPr/>
            <p:nvPr/>
          </p:nvSpPr>
          <p:spPr>
            <a:xfrm>
              <a:off x="5570625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0"/>
            <p:cNvSpPr/>
            <p:nvPr/>
          </p:nvSpPr>
          <p:spPr>
            <a:xfrm>
              <a:off x="5570625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0"/>
            <p:cNvSpPr/>
            <p:nvPr/>
          </p:nvSpPr>
          <p:spPr>
            <a:xfrm>
              <a:off x="5570625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0"/>
            <p:cNvSpPr/>
            <p:nvPr/>
          </p:nvSpPr>
          <p:spPr>
            <a:xfrm>
              <a:off x="5570625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0"/>
            <p:cNvSpPr/>
            <p:nvPr/>
          </p:nvSpPr>
          <p:spPr>
            <a:xfrm>
              <a:off x="5570625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0"/>
            <p:cNvSpPr/>
            <p:nvPr/>
          </p:nvSpPr>
          <p:spPr>
            <a:xfrm>
              <a:off x="5570625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0"/>
            <p:cNvSpPr/>
            <p:nvPr/>
          </p:nvSpPr>
          <p:spPr>
            <a:xfrm>
              <a:off x="557062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0"/>
            <p:cNvSpPr/>
            <p:nvPr/>
          </p:nvSpPr>
          <p:spPr>
            <a:xfrm>
              <a:off x="56468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0"/>
            <p:cNvSpPr/>
            <p:nvPr/>
          </p:nvSpPr>
          <p:spPr>
            <a:xfrm>
              <a:off x="56468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0"/>
            <p:cNvSpPr/>
            <p:nvPr/>
          </p:nvSpPr>
          <p:spPr>
            <a:xfrm>
              <a:off x="56468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0"/>
            <p:cNvSpPr/>
            <p:nvPr/>
          </p:nvSpPr>
          <p:spPr>
            <a:xfrm>
              <a:off x="56468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0"/>
            <p:cNvSpPr/>
            <p:nvPr/>
          </p:nvSpPr>
          <p:spPr>
            <a:xfrm>
              <a:off x="56468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0"/>
            <p:cNvSpPr/>
            <p:nvPr/>
          </p:nvSpPr>
          <p:spPr>
            <a:xfrm>
              <a:off x="56468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0"/>
            <p:cNvSpPr/>
            <p:nvPr/>
          </p:nvSpPr>
          <p:spPr>
            <a:xfrm>
              <a:off x="5646825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0"/>
            <p:cNvSpPr/>
            <p:nvPr/>
          </p:nvSpPr>
          <p:spPr>
            <a:xfrm>
              <a:off x="56468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0"/>
            <p:cNvSpPr/>
            <p:nvPr/>
          </p:nvSpPr>
          <p:spPr>
            <a:xfrm>
              <a:off x="56468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0"/>
            <p:cNvSpPr/>
            <p:nvPr/>
          </p:nvSpPr>
          <p:spPr>
            <a:xfrm>
              <a:off x="56468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0"/>
            <p:cNvSpPr/>
            <p:nvPr/>
          </p:nvSpPr>
          <p:spPr>
            <a:xfrm>
              <a:off x="564682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0"/>
            <p:cNvSpPr/>
            <p:nvPr/>
          </p:nvSpPr>
          <p:spPr>
            <a:xfrm>
              <a:off x="5646825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0"/>
            <p:cNvSpPr/>
            <p:nvPr/>
          </p:nvSpPr>
          <p:spPr>
            <a:xfrm>
              <a:off x="564682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0"/>
            <p:cNvSpPr/>
            <p:nvPr/>
          </p:nvSpPr>
          <p:spPr>
            <a:xfrm>
              <a:off x="564682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0"/>
            <p:cNvSpPr/>
            <p:nvPr/>
          </p:nvSpPr>
          <p:spPr>
            <a:xfrm>
              <a:off x="564682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0"/>
            <p:cNvSpPr/>
            <p:nvPr/>
          </p:nvSpPr>
          <p:spPr>
            <a:xfrm>
              <a:off x="56468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0"/>
            <p:cNvSpPr/>
            <p:nvPr/>
          </p:nvSpPr>
          <p:spPr>
            <a:xfrm>
              <a:off x="564682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0"/>
            <p:cNvSpPr/>
            <p:nvPr/>
          </p:nvSpPr>
          <p:spPr>
            <a:xfrm>
              <a:off x="57230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57230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5723050" y="1571400"/>
              <a:ext cx="62150" cy="53250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57230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572305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572305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572305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57230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57230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57230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57230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57230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572305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572285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572305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57228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579927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5799275" y="149520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5799275" y="157140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579927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579927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5799275" y="1799825"/>
              <a:ext cx="62150" cy="53300"/>
            </a:xfrm>
            <a:custGeom>
              <a:rect b="b" l="l" r="r" t="t"/>
              <a:pathLst>
                <a:path extrusionOk="0" h="2132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5799275" y="187605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5799275" y="1952050"/>
              <a:ext cx="62200" cy="53500"/>
            </a:xfrm>
            <a:custGeom>
              <a:rect b="b" l="l" r="r" t="t"/>
              <a:pathLst>
                <a:path extrusionOk="0" h="2140" w="2488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579927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587527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587527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58752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58752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58752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587527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5875275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58752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58752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58752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579927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5799275" y="218070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57992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5799275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57990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5799275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579905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5799275" y="240935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57230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564682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5570625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54944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5418200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534197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6027500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6027500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6103700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6103700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595147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595147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5875275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5875275" y="33233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5875275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5799125" y="3399500"/>
              <a:ext cx="62350" cy="53450"/>
            </a:xfrm>
            <a:custGeom>
              <a:rect b="b" l="l" r="r" t="t"/>
              <a:pathLst>
                <a:path extrusionOk="0" h="2138" w="2494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579912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6027500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5951475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5875275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5799050" y="3551925"/>
              <a:ext cx="62375" cy="53300"/>
            </a:xfrm>
            <a:custGeom>
              <a:rect b="b" l="l" r="r" t="t"/>
              <a:pathLst>
                <a:path extrusionOk="0" h="2132" w="2495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5723050" y="3551925"/>
              <a:ext cx="62150" cy="53300"/>
            </a:xfrm>
            <a:custGeom>
              <a:rect b="b" l="l" r="r" t="t"/>
              <a:pathLst>
                <a:path extrusionOk="0" h="2132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0"/>
            <p:cNvSpPr/>
            <p:nvPr/>
          </p:nvSpPr>
          <p:spPr>
            <a:xfrm>
              <a:off x="572305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0"/>
            <p:cNvSpPr/>
            <p:nvPr/>
          </p:nvSpPr>
          <p:spPr>
            <a:xfrm>
              <a:off x="56468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0"/>
            <p:cNvSpPr/>
            <p:nvPr/>
          </p:nvSpPr>
          <p:spPr>
            <a:xfrm>
              <a:off x="5646700" y="3399500"/>
              <a:ext cx="62350" cy="53350"/>
            </a:xfrm>
            <a:custGeom>
              <a:rect b="b" l="l" r="r" t="t"/>
              <a:pathLst>
                <a:path extrusionOk="0" h="2134" w="2494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0"/>
            <p:cNvSpPr/>
            <p:nvPr/>
          </p:nvSpPr>
          <p:spPr>
            <a:xfrm>
              <a:off x="5570475" y="3399500"/>
              <a:ext cx="62350" cy="53350"/>
            </a:xfrm>
            <a:custGeom>
              <a:rect b="b" l="l" r="r" t="t"/>
              <a:pathLst>
                <a:path extrusionOk="0" h="2134" w="2494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0"/>
            <p:cNvSpPr/>
            <p:nvPr/>
          </p:nvSpPr>
          <p:spPr>
            <a:xfrm>
              <a:off x="55704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0"/>
            <p:cNvSpPr/>
            <p:nvPr/>
          </p:nvSpPr>
          <p:spPr>
            <a:xfrm>
              <a:off x="54942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0"/>
            <p:cNvSpPr/>
            <p:nvPr/>
          </p:nvSpPr>
          <p:spPr>
            <a:xfrm>
              <a:off x="5494275" y="3247075"/>
              <a:ext cx="62350" cy="53500"/>
            </a:xfrm>
            <a:custGeom>
              <a:rect b="b" l="l" r="r" t="t"/>
              <a:pathLst>
                <a:path extrusionOk="0" h="2140" w="2494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0"/>
            <p:cNvSpPr/>
            <p:nvPr/>
          </p:nvSpPr>
          <p:spPr>
            <a:xfrm>
              <a:off x="5646700" y="3247075"/>
              <a:ext cx="62350" cy="53450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0"/>
            <p:cNvSpPr/>
            <p:nvPr/>
          </p:nvSpPr>
          <p:spPr>
            <a:xfrm>
              <a:off x="5570625" y="31710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0"/>
            <p:cNvSpPr/>
            <p:nvPr/>
          </p:nvSpPr>
          <p:spPr>
            <a:xfrm>
              <a:off x="549440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0"/>
            <p:cNvSpPr/>
            <p:nvPr/>
          </p:nvSpPr>
          <p:spPr>
            <a:xfrm>
              <a:off x="7322525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0"/>
            <p:cNvSpPr/>
            <p:nvPr/>
          </p:nvSpPr>
          <p:spPr>
            <a:xfrm>
              <a:off x="72465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0"/>
            <p:cNvSpPr/>
            <p:nvPr/>
          </p:nvSpPr>
          <p:spPr>
            <a:xfrm>
              <a:off x="72465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0"/>
            <p:cNvSpPr/>
            <p:nvPr/>
          </p:nvSpPr>
          <p:spPr>
            <a:xfrm>
              <a:off x="717030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0"/>
            <p:cNvSpPr/>
            <p:nvPr/>
          </p:nvSpPr>
          <p:spPr>
            <a:xfrm>
              <a:off x="717030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0"/>
            <p:cNvSpPr/>
            <p:nvPr/>
          </p:nvSpPr>
          <p:spPr>
            <a:xfrm>
              <a:off x="70940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0"/>
            <p:cNvSpPr/>
            <p:nvPr/>
          </p:nvSpPr>
          <p:spPr>
            <a:xfrm>
              <a:off x="70940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0"/>
            <p:cNvSpPr/>
            <p:nvPr/>
          </p:nvSpPr>
          <p:spPr>
            <a:xfrm>
              <a:off x="7017875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0"/>
            <p:cNvSpPr/>
            <p:nvPr/>
          </p:nvSpPr>
          <p:spPr>
            <a:xfrm>
              <a:off x="7017875" y="14189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0"/>
            <p:cNvSpPr/>
            <p:nvPr/>
          </p:nvSpPr>
          <p:spPr>
            <a:xfrm>
              <a:off x="69418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0"/>
            <p:cNvSpPr/>
            <p:nvPr/>
          </p:nvSpPr>
          <p:spPr>
            <a:xfrm>
              <a:off x="694185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0"/>
            <p:cNvSpPr/>
            <p:nvPr/>
          </p:nvSpPr>
          <p:spPr>
            <a:xfrm>
              <a:off x="69418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0"/>
            <p:cNvSpPr/>
            <p:nvPr/>
          </p:nvSpPr>
          <p:spPr>
            <a:xfrm>
              <a:off x="69418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0"/>
            <p:cNvSpPr/>
            <p:nvPr/>
          </p:nvSpPr>
          <p:spPr>
            <a:xfrm>
              <a:off x="68656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0"/>
            <p:cNvSpPr/>
            <p:nvPr/>
          </p:nvSpPr>
          <p:spPr>
            <a:xfrm>
              <a:off x="68656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0"/>
            <p:cNvSpPr/>
            <p:nvPr/>
          </p:nvSpPr>
          <p:spPr>
            <a:xfrm>
              <a:off x="68656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0"/>
            <p:cNvSpPr/>
            <p:nvPr/>
          </p:nvSpPr>
          <p:spPr>
            <a:xfrm>
              <a:off x="686565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0"/>
            <p:cNvSpPr/>
            <p:nvPr/>
          </p:nvSpPr>
          <p:spPr>
            <a:xfrm>
              <a:off x="67892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0"/>
            <p:cNvSpPr/>
            <p:nvPr/>
          </p:nvSpPr>
          <p:spPr>
            <a:xfrm>
              <a:off x="678922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0"/>
            <p:cNvSpPr/>
            <p:nvPr/>
          </p:nvSpPr>
          <p:spPr>
            <a:xfrm>
              <a:off x="678922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0"/>
            <p:cNvSpPr/>
            <p:nvPr/>
          </p:nvSpPr>
          <p:spPr>
            <a:xfrm>
              <a:off x="678922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0"/>
            <p:cNvSpPr/>
            <p:nvPr/>
          </p:nvSpPr>
          <p:spPr>
            <a:xfrm>
              <a:off x="6713225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0"/>
            <p:cNvSpPr/>
            <p:nvPr/>
          </p:nvSpPr>
          <p:spPr>
            <a:xfrm>
              <a:off x="67132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0"/>
            <p:cNvSpPr/>
            <p:nvPr/>
          </p:nvSpPr>
          <p:spPr>
            <a:xfrm>
              <a:off x="67132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67132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671322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66370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663700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65608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656080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6560800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64845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0"/>
            <p:cNvSpPr/>
            <p:nvPr/>
          </p:nvSpPr>
          <p:spPr>
            <a:xfrm>
              <a:off x="6484575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640835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0"/>
            <p:cNvSpPr/>
            <p:nvPr/>
          </p:nvSpPr>
          <p:spPr>
            <a:xfrm>
              <a:off x="640835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640835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64083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640835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640835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6408350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63323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633235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63323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633235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633235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63323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63323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625615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6256150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625615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625615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0"/>
            <p:cNvSpPr/>
            <p:nvPr/>
          </p:nvSpPr>
          <p:spPr>
            <a:xfrm>
              <a:off x="6256150" y="18760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0"/>
            <p:cNvSpPr/>
            <p:nvPr/>
          </p:nvSpPr>
          <p:spPr>
            <a:xfrm>
              <a:off x="625615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0"/>
            <p:cNvSpPr/>
            <p:nvPr/>
          </p:nvSpPr>
          <p:spPr>
            <a:xfrm>
              <a:off x="62561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0"/>
            <p:cNvSpPr/>
            <p:nvPr/>
          </p:nvSpPr>
          <p:spPr>
            <a:xfrm>
              <a:off x="625615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617992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617992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61799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617992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610370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610370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0"/>
            <p:cNvSpPr/>
            <p:nvPr/>
          </p:nvSpPr>
          <p:spPr>
            <a:xfrm>
              <a:off x="610370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0"/>
            <p:cNvSpPr/>
            <p:nvPr/>
          </p:nvSpPr>
          <p:spPr>
            <a:xfrm>
              <a:off x="610370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0"/>
            <p:cNvSpPr/>
            <p:nvPr/>
          </p:nvSpPr>
          <p:spPr>
            <a:xfrm>
              <a:off x="610370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0"/>
            <p:cNvSpPr/>
            <p:nvPr/>
          </p:nvSpPr>
          <p:spPr>
            <a:xfrm>
              <a:off x="602750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0"/>
            <p:cNvSpPr/>
            <p:nvPr/>
          </p:nvSpPr>
          <p:spPr>
            <a:xfrm>
              <a:off x="602750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0"/>
            <p:cNvSpPr/>
            <p:nvPr/>
          </p:nvSpPr>
          <p:spPr>
            <a:xfrm>
              <a:off x="59514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0"/>
            <p:cNvSpPr/>
            <p:nvPr/>
          </p:nvSpPr>
          <p:spPr>
            <a:xfrm>
              <a:off x="595147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0"/>
            <p:cNvSpPr/>
            <p:nvPr/>
          </p:nvSpPr>
          <p:spPr>
            <a:xfrm>
              <a:off x="595147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0"/>
            <p:cNvSpPr/>
            <p:nvPr/>
          </p:nvSpPr>
          <p:spPr>
            <a:xfrm>
              <a:off x="59514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0"/>
            <p:cNvSpPr/>
            <p:nvPr/>
          </p:nvSpPr>
          <p:spPr>
            <a:xfrm>
              <a:off x="595147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0"/>
            <p:cNvSpPr/>
            <p:nvPr/>
          </p:nvSpPr>
          <p:spPr>
            <a:xfrm>
              <a:off x="587527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0"/>
            <p:cNvSpPr/>
            <p:nvPr/>
          </p:nvSpPr>
          <p:spPr>
            <a:xfrm>
              <a:off x="587527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0"/>
            <p:cNvSpPr/>
            <p:nvPr/>
          </p:nvSpPr>
          <p:spPr>
            <a:xfrm>
              <a:off x="587527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0"/>
            <p:cNvSpPr/>
            <p:nvPr/>
          </p:nvSpPr>
          <p:spPr>
            <a:xfrm>
              <a:off x="58752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587527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58752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587527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0"/>
            <p:cNvSpPr/>
            <p:nvPr/>
          </p:nvSpPr>
          <p:spPr>
            <a:xfrm>
              <a:off x="579927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0"/>
            <p:cNvSpPr/>
            <p:nvPr/>
          </p:nvSpPr>
          <p:spPr>
            <a:xfrm>
              <a:off x="579927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0"/>
            <p:cNvSpPr/>
            <p:nvPr/>
          </p:nvSpPr>
          <p:spPr>
            <a:xfrm>
              <a:off x="5799125" y="119055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0"/>
            <p:cNvSpPr/>
            <p:nvPr/>
          </p:nvSpPr>
          <p:spPr>
            <a:xfrm>
              <a:off x="572305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0"/>
            <p:cNvSpPr/>
            <p:nvPr/>
          </p:nvSpPr>
          <p:spPr>
            <a:xfrm>
              <a:off x="5723050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0"/>
            <p:cNvSpPr/>
            <p:nvPr/>
          </p:nvSpPr>
          <p:spPr>
            <a:xfrm>
              <a:off x="572305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0"/>
            <p:cNvSpPr/>
            <p:nvPr/>
          </p:nvSpPr>
          <p:spPr>
            <a:xfrm>
              <a:off x="572305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0"/>
            <p:cNvSpPr/>
            <p:nvPr/>
          </p:nvSpPr>
          <p:spPr>
            <a:xfrm>
              <a:off x="57230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5722900" y="1190550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56468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0"/>
            <p:cNvSpPr/>
            <p:nvPr/>
          </p:nvSpPr>
          <p:spPr>
            <a:xfrm>
              <a:off x="56468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0"/>
            <p:cNvSpPr/>
            <p:nvPr/>
          </p:nvSpPr>
          <p:spPr>
            <a:xfrm>
              <a:off x="56468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0"/>
            <p:cNvSpPr/>
            <p:nvPr/>
          </p:nvSpPr>
          <p:spPr>
            <a:xfrm>
              <a:off x="564682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0"/>
            <p:cNvSpPr/>
            <p:nvPr/>
          </p:nvSpPr>
          <p:spPr>
            <a:xfrm>
              <a:off x="564682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0"/>
            <p:cNvSpPr/>
            <p:nvPr/>
          </p:nvSpPr>
          <p:spPr>
            <a:xfrm>
              <a:off x="5646700" y="119055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5570625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0"/>
            <p:cNvSpPr/>
            <p:nvPr/>
          </p:nvSpPr>
          <p:spPr>
            <a:xfrm>
              <a:off x="5570625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0"/>
            <p:cNvSpPr/>
            <p:nvPr/>
          </p:nvSpPr>
          <p:spPr>
            <a:xfrm>
              <a:off x="5570475" y="1190550"/>
              <a:ext cx="62350" cy="53325"/>
            </a:xfrm>
            <a:custGeom>
              <a:rect b="b" l="l" r="r" t="t"/>
              <a:pathLst>
                <a:path extrusionOk="0" h="2133" w="2494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0"/>
            <p:cNvSpPr/>
            <p:nvPr/>
          </p:nvSpPr>
          <p:spPr>
            <a:xfrm>
              <a:off x="549440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0"/>
            <p:cNvSpPr/>
            <p:nvPr/>
          </p:nvSpPr>
          <p:spPr>
            <a:xfrm>
              <a:off x="549440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0"/>
            <p:cNvSpPr/>
            <p:nvPr/>
          </p:nvSpPr>
          <p:spPr>
            <a:xfrm>
              <a:off x="5494275" y="1190550"/>
              <a:ext cx="62350" cy="53325"/>
            </a:xfrm>
            <a:custGeom>
              <a:rect b="b" l="l" r="r" t="t"/>
              <a:pathLst>
                <a:path extrusionOk="0" h="2133" w="2494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0"/>
            <p:cNvSpPr/>
            <p:nvPr/>
          </p:nvSpPr>
          <p:spPr>
            <a:xfrm>
              <a:off x="5418200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0"/>
            <p:cNvSpPr/>
            <p:nvPr/>
          </p:nvSpPr>
          <p:spPr>
            <a:xfrm>
              <a:off x="5418200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0"/>
            <p:cNvSpPr/>
            <p:nvPr/>
          </p:nvSpPr>
          <p:spPr>
            <a:xfrm>
              <a:off x="5418200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0"/>
            <p:cNvSpPr/>
            <p:nvPr/>
          </p:nvSpPr>
          <p:spPr>
            <a:xfrm>
              <a:off x="5418200" y="11905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0"/>
            <p:cNvSpPr/>
            <p:nvPr/>
          </p:nvSpPr>
          <p:spPr>
            <a:xfrm>
              <a:off x="53419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0"/>
            <p:cNvSpPr/>
            <p:nvPr/>
          </p:nvSpPr>
          <p:spPr>
            <a:xfrm>
              <a:off x="5341975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0"/>
            <p:cNvSpPr/>
            <p:nvPr/>
          </p:nvSpPr>
          <p:spPr>
            <a:xfrm>
              <a:off x="5265775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0"/>
            <p:cNvSpPr/>
            <p:nvPr/>
          </p:nvSpPr>
          <p:spPr>
            <a:xfrm>
              <a:off x="526577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0"/>
            <p:cNvSpPr/>
            <p:nvPr/>
          </p:nvSpPr>
          <p:spPr>
            <a:xfrm>
              <a:off x="526577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0"/>
            <p:cNvSpPr/>
            <p:nvPr/>
          </p:nvSpPr>
          <p:spPr>
            <a:xfrm>
              <a:off x="5189550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0"/>
            <p:cNvSpPr/>
            <p:nvPr/>
          </p:nvSpPr>
          <p:spPr>
            <a:xfrm>
              <a:off x="518955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0"/>
            <p:cNvSpPr/>
            <p:nvPr/>
          </p:nvSpPr>
          <p:spPr>
            <a:xfrm>
              <a:off x="5189550" y="13427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0"/>
            <p:cNvSpPr/>
            <p:nvPr/>
          </p:nvSpPr>
          <p:spPr>
            <a:xfrm>
              <a:off x="5113350" y="30948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0"/>
            <p:cNvSpPr/>
            <p:nvPr/>
          </p:nvSpPr>
          <p:spPr>
            <a:xfrm>
              <a:off x="5113350" y="3018650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0"/>
            <p:cNvSpPr/>
            <p:nvPr/>
          </p:nvSpPr>
          <p:spPr>
            <a:xfrm>
              <a:off x="5113350" y="294242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0"/>
            <p:cNvSpPr/>
            <p:nvPr/>
          </p:nvSpPr>
          <p:spPr>
            <a:xfrm>
              <a:off x="5113350" y="2866425"/>
              <a:ext cx="62400" cy="53275"/>
            </a:xfrm>
            <a:custGeom>
              <a:rect b="b" l="l" r="r" t="t"/>
              <a:pathLst>
                <a:path extrusionOk="0" h="2131" w="2496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0"/>
            <p:cNvSpPr/>
            <p:nvPr/>
          </p:nvSpPr>
          <p:spPr>
            <a:xfrm>
              <a:off x="5113350" y="27902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0"/>
            <p:cNvSpPr/>
            <p:nvPr/>
          </p:nvSpPr>
          <p:spPr>
            <a:xfrm>
              <a:off x="5113350" y="27140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0"/>
            <p:cNvSpPr/>
            <p:nvPr/>
          </p:nvSpPr>
          <p:spPr>
            <a:xfrm>
              <a:off x="5113350" y="14189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0"/>
            <p:cNvSpPr/>
            <p:nvPr/>
          </p:nvSpPr>
          <p:spPr>
            <a:xfrm>
              <a:off x="5113350" y="13427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0"/>
            <p:cNvSpPr/>
            <p:nvPr/>
          </p:nvSpPr>
          <p:spPr>
            <a:xfrm>
              <a:off x="50373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0"/>
            <p:cNvSpPr/>
            <p:nvPr/>
          </p:nvSpPr>
          <p:spPr>
            <a:xfrm>
              <a:off x="50373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0"/>
            <p:cNvSpPr/>
            <p:nvPr/>
          </p:nvSpPr>
          <p:spPr>
            <a:xfrm>
              <a:off x="50373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0"/>
            <p:cNvSpPr/>
            <p:nvPr/>
          </p:nvSpPr>
          <p:spPr>
            <a:xfrm>
              <a:off x="50373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0"/>
            <p:cNvSpPr/>
            <p:nvPr/>
          </p:nvSpPr>
          <p:spPr>
            <a:xfrm>
              <a:off x="50373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0"/>
            <p:cNvSpPr/>
            <p:nvPr/>
          </p:nvSpPr>
          <p:spPr>
            <a:xfrm>
              <a:off x="503732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0"/>
            <p:cNvSpPr/>
            <p:nvPr/>
          </p:nvSpPr>
          <p:spPr>
            <a:xfrm>
              <a:off x="50373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0"/>
            <p:cNvSpPr/>
            <p:nvPr/>
          </p:nvSpPr>
          <p:spPr>
            <a:xfrm>
              <a:off x="496112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0"/>
            <p:cNvSpPr/>
            <p:nvPr/>
          </p:nvSpPr>
          <p:spPr>
            <a:xfrm>
              <a:off x="4961125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0"/>
            <p:cNvSpPr/>
            <p:nvPr/>
          </p:nvSpPr>
          <p:spPr>
            <a:xfrm>
              <a:off x="496112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0"/>
            <p:cNvSpPr/>
            <p:nvPr/>
          </p:nvSpPr>
          <p:spPr>
            <a:xfrm>
              <a:off x="496112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496112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0"/>
            <p:cNvSpPr/>
            <p:nvPr/>
          </p:nvSpPr>
          <p:spPr>
            <a:xfrm>
              <a:off x="496112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48849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48849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488490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4884900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4808700" y="26377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0"/>
            <p:cNvSpPr/>
            <p:nvPr/>
          </p:nvSpPr>
          <p:spPr>
            <a:xfrm>
              <a:off x="4808700" y="25615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0"/>
            <p:cNvSpPr/>
            <p:nvPr/>
          </p:nvSpPr>
          <p:spPr>
            <a:xfrm>
              <a:off x="4808700" y="14189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4808700" y="13427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4808700" y="11905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0"/>
            <p:cNvSpPr/>
            <p:nvPr/>
          </p:nvSpPr>
          <p:spPr>
            <a:xfrm>
              <a:off x="4808700" y="1038125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0"/>
            <p:cNvSpPr/>
            <p:nvPr/>
          </p:nvSpPr>
          <p:spPr>
            <a:xfrm>
              <a:off x="473247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47324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0"/>
            <p:cNvSpPr/>
            <p:nvPr/>
          </p:nvSpPr>
          <p:spPr>
            <a:xfrm>
              <a:off x="473247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0"/>
            <p:cNvSpPr/>
            <p:nvPr/>
          </p:nvSpPr>
          <p:spPr>
            <a:xfrm>
              <a:off x="47324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0"/>
            <p:cNvSpPr/>
            <p:nvPr/>
          </p:nvSpPr>
          <p:spPr>
            <a:xfrm>
              <a:off x="4732475" y="11905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0"/>
            <p:cNvSpPr/>
            <p:nvPr/>
          </p:nvSpPr>
          <p:spPr>
            <a:xfrm>
              <a:off x="4656475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0"/>
            <p:cNvSpPr/>
            <p:nvPr/>
          </p:nvSpPr>
          <p:spPr>
            <a:xfrm>
              <a:off x="4656475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0"/>
            <p:cNvSpPr/>
            <p:nvPr/>
          </p:nvSpPr>
          <p:spPr>
            <a:xfrm>
              <a:off x="465647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>
              <a:off x="4656475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>
              <a:off x="465647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0"/>
            <p:cNvSpPr/>
            <p:nvPr/>
          </p:nvSpPr>
          <p:spPr>
            <a:xfrm>
              <a:off x="465647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0"/>
            <p:cNvSpPr/>
            <p:nvPr/>
          </p:nvSpPr>
          <p:spPr>
            <a:xfrm>
              <a:off x="465647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0"/>
            <p:cNvSpPr/>
            <p:nvPr/>
          </p:nvSpPr>
          <p:spPr>
            <a:xfrm>
              <a:off x="4656475" y="1038125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>
              <a:off x="458025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>
              <a:off x="458025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>
              <a:off x="458025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0"/>
            <p:cNvSpPr/>
            <p:nvPr/>
          </p:nvSpPr>
          <p:spPr>
            <a:xfrm>
              <a:off x="458025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0"/>
            <p:cNvSpPr/>
            <p:nvPr/>
          </p:nvSpPr>
          <p:spPr>
            <a:xfrm>
              <a:off x="458025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0"/>
            <p:cNvSpPr/>
            <p:nvPr/>
          </p:nvSpPr>
          <p:spPr>
            <a:xfrm>
              <a:off x="45802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0"/>
            <p:cNvSpPr/>
            <p:nvPr/>
          </p:nvSpPr>
          <p:spPr>
            <a:xfrm>
              <a:off x="45802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0"/>
            <p:cNvSpPr/>
            <p:nvPr/>
          </p:nvSpPr>
          <p:spPr>
            <a:xfrm>
              <a:off x="458025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0"/>
            <p:cNvSpPr/>
            <p:nvPr/>
          </p:nvSpPr>
          <p:spPr>
            <a:xfrm>
              <a:off x="450405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0"/>
            <p:cNvSpPr/>
            <p:nvPr/>
          </p:nvSpPr>
          <p:spPr>
            <a:xfrm>
              <a:off x="4504050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0"/>
            <p:cNvSpPr/>
            <p:nvPr/>
          </p:nvSpPr>
          <p:spPr>
            <a:xfrm>
              <a:off x="450405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0"/>
            <p:cNvSpPr/>
            <p:nvPr/>
          </p:nvSpPr>
          <p:spPr>
            <a:xfrm>
              <a:off x="450405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0"/>
            <p:cNvSpPr/>
            <p:nvPr/>
          </p:nvSpPr>
          <p:spPr>
            <a:xfrm>
              <a:off x="45040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0"/>
            <p:cNvSpPr/>
            <p:nvPr/>
          </p:nvSpPr>
          <p:spPr>
            <a:xfrm>
              <a:off x="4504050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0"/>
            <p:cNvSpPr/>
            <p:nvPr/>
          </p:nvSpPr>
          <p:spPr>
            <a:xfrm>
              <a:off x="4427825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0"/>
            <p:cNvSpPr/>
            <p:nvPr/>
          </p:nvSpPr>
          <p:spPr>
            <a:xfrm>
              <a:off x="442782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0"/>
            <p:cNvSpPr/>
            <p:nvPr/>
          </p:nvSpPr>
          <p:spPr>
            <a:xfrm>
              <a:off x="442782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0"/>
            <p:cNvSpPr/>
            <p:nvPr/>
          </p:nvSpPr>
          <p:spPr>
            <a:xfrm>
              <a:off x="442782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442782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0"/>
            <p:cNvSpPr/>
            <p:nvPr/>
          </p:nvSpPr>
          <p:spPr>
            <a:xfrm>
              <a:off x="442782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0"/>
            <p:cNvSpPr/>
            <p:nvPr/>
          </p:nvSpPr>
          <p:spPr>
            <a:xfrm>
              <a:off x="4351600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0"/>
            <p:cNvSpPr/>
            <p:nvPr/>
          </p:nvSpPr>
          <p:spPr>
            <a:xfrm>
              <a:off x="4351600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435160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4351600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42756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42756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427560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42756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42756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427560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419940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419940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419940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0"/>
            <p:cNvSpPr/>
            <p:nvPr/>
          </p:nvSpPr>
          <p:spPr>
            <a:xfrm>
              <a:off x="412317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0"/>
            <p:cNvSpPr/>
            <p:nvPr/>
          </p:nvSpPr>
          <p:spPr>
            <a:xfrm>
              <a:off x="41231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6" name="Google Shape;1916;p30"/>
          <p:cNvGrpSpPr/>
          <p:nvPr/>
        </p:nvGrpSpPr>
        <p:grpSpPr>
          <a:xfrm>
            <a:off x="234286" y="3738773"/>
            <a:ext cx="1417067" cy="350605"/>
            <a:chOff x="4234950" y="2101012"/>
            <a:chExt cx="4219974" cy="1044090"/>
          </a:xfrm>
        </p:grpSpPr>
        <p:sp>
          <p:nvSpPr>
            <p:cNvPr id="1917" name="Google Shape;1917;p30"/>
            <p:cNvSpPr/>
            <p:nvPr/>
          </p:nvSpPr>
          <p:spPr>
            <a:xfrm rot="10800000">
              <a:off x="7528544" y="2218809"/>
              <a:ext cx="826790" cy="826702"/>
            </a:xfrm>
            <a:custGeom>
              <a:rect b="b" l="l" r="r" t="t"/>
              <a:pathLst>
                <a:path extrusionOk="0" h="34893" w="34893">
                  <a:moveTo>
                    <a:pt x="1" y="1"/>
                  </a:moveTo>
                  <a:lnTo>
                    <a:pt x="1" y="34892"/>
                  </a:lnTo>
                  <a:lnTo>
                    <a:pt x="34892" y="34892"/>
                  </a:lnTo>
                  <a:lnTo>
                    <a:pt x="34892" y="1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18" name="Google Shape;1918;p30"/>
            <p:cNvSpPr/>
            <p:nvPr/>
          </p:nvSpPr>
          <p:spPr>
            <a:xfrm rot="10800000">
              <a:off x="6487595" y="2218809"/>
              <a:ext cx="827572" cy="826702"/>
            </a:xfrm>
            <a:custGeom>
              <a:rect b="b" l="l" r="r" t="t"/>
              <a:pathLst>
                <a:path extrusionOk="0" h="34893" w="34926">
                  <a:moveTo>
                    <a:pt x="1" y="1"/>
                  </a:moveTo>
                  <a:lnTo>
                    <a:pt x="1" y="34892"/>
                  </a:lnTo>
                  <a:lnTo>
                    <a:pt x="34926" y="34892"/>
                  </a:lnTo>
                  <a:lnTo>
                    <a:pt x="349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19" name="Google Shape;1919;p30"/>
            <p:cNvSpPr/>
            <p:nvPr/>
          </p:nvSpPr>
          <p:spPr>
            <a:xfrm rot="10800000">
              <a:off x="5430819" y="2218809"/>
              <a:ext cx="827572" cy="826702"/>
            </a:xfrm>
            <a:custGeom>
              <a:rect b="b" l="l" r="r" t="t"/>
              <a:pathLst>
                <a:path extrusionOk="0" h="34893" w="34926">
                  <a:moveTo>
                    <a:pt x="0" y="1"/>
                  </a:moveTo>
                  <a:lnTo>
                    <a:pt x="0" y="34892"/>
                  </a:lnTo>
                  <a:lnTo>
                    <a:pt x="34925" y="34892"/>
                  </a:lnTo>
                  <a:lnTo>
                    <a:pt x="34925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20" name="Google Shape;1920;p30"/>
            <p:cNvSpPr/>
            <p:nvPr/>
          </p:nvSpPr>
          <p:spPr>
            <a:xfrm rot="10800000">
              <a:off x="4374848" y="2218809"/>
              <a:ext cx="826790" cy="826702"/>
            </a:xfrm>
            <a:custGeom>
              <a:rect b="b" l="l" r="r" t="t"/>
              <a:pathLst>
                <a:path extrusionOk="0" h="34893" w="34893">
                  <a:moveTo>
                    <a:pt x="1" y="1"/>
                  </a:moveTo>
                  <a:lnTo>
                    <a:pt x="1" y="34892"/>
                  </a:lnTo>
                  <a:lnTo>
                    <a:pt x="34892" y="34892"/>
                  </a:lnTo>
                  <a:lnTo>
                    <a:pt x="3489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21" name="Google Shape;1921;p30"/>
            <p:cNvSpPr/>
            <p:nvPr/>
          </p:nvSpPr>
          <p:spPr>
            <a:xfrm rot="10800000">
              <a:off x="7410780" y="2622683"/>
              <a:ext cx="1044144" cy="522420"/>
            </a:xfrm>
            <a:custGeom>
              <a:rect b="b" l="l" r="r" t="t"/>
              <a:pathLst>
                <a:path extrusionOk="0" fill="none" h="22050" w="44066">
                  <a:moveTo>
                    <a:pt x="1" y="22050"/>
                  </a:moveTo>
                  <a:cubicBezTo>
                    <a:pt x="1" y="9874"/>
                    <a:pt x="9874" y="1"/>
                    <a:pt x="22050" y="1"/>
                  </a:cubicBezTo>
                  <a:cubicBezTo>
                    <a:pt x="34192" y="1"/>
                    <a:pt x="44065" y="9874"/>
                    <a:pt x="44065" y="22050"/>
                  </a:cubicBezTo>
                </a:path>
              </a:pathLst>
            </a:custGeom>
            <a:noFill/>
            <a:ln cap="rnd" cmpd="sng" w="20850">
              <a:solidFill>
                <a:srgbClr val="435D74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22" name="Google Shape;1922;p30"/>
            <p:cNvSpPr/>
            <p:nvPr/>
          </p:nvSpPr>
          <p:spPr>
            <a:xfrm rot="10800000">
              <a:off x="6366656" y="2101012"/>
              <a:ext cx="1044144" cy="521638"/>
            </a:xfrm>
            <a:custGeom>
              <a:rect b="b" l="l" r="r" t="t"/>
              <a:pathLst>
                <a:path extrusionOk="0" fill="none" h="22017" w="44066">
                  <a:moveTo>
                    <a:pt x="44065" y="1"/>
                  </a:moveTo>
                  <a:cubicBezTo>
                    <a:pt x="44065" y="12176"/>
                    <a:pt x="34191" y="22016"/>
                    <a:pt x="22049" y="22016"/>
                  </a:cubicBezTo>
                  <a:cubicBezTo>
                    <a:pt x="9874" y="22016"/>
                    <a:pt x="0" y="12176"/>
                    <a:pt x="0" y="1"/>
                  </a:cubicBezTo>
                </a:path>
              </a:pathLst>
            </a:custGeom>
            <a:noFill/>
            <a:ln cap="rnd" cmpd="sng" w="20850">
              <a:solidFill>
                <a:srgbClr val="5F7D95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23" name="Google Shape;1923;p30"/>
            <p:cNvSpPr/>
            <p:nvPr/>
          </p:nvSpPr>
          <p:spPr>
            <a:xfrm rot="10800000">
              <a:off x="5322557" y="2622683"/>
              <a:ext cx="1044120" cy="522420"/>
            </a:xfrm>
            <a:custGeom>
              <a:rect b="b" l="l" r="r" t="t"/>
              <a:pathLst>
                <a:path extrusionOk="0" fill="none" h="22050" w="44065">
                  <a:moveTo>
                    <a:pt x="0" y="22050"/>
                  </a:moveTo>
                  <a:cubicBezTo>
                    <a:pt x="0" y="9874"/>
                    <a:pt x="9874" y="1"/>
                    <a:pt x="22049" y="1"/>
                  </a:cubicBezTo>
                  <a:cubicBezTo>
                    <a:pt x="34191" y="1"/>
                    <a:pt x="44065" y="9874"/>
                    <a:pt x="44065" y="22050"/>
                  </a:cubicBezTo>
                </a:path>
              </a:pathLst>
            </a:custGeom>
            <a:noFill/>
            <a:ln cap="rnd" cmpd="sng" w="20850">
              <a:solidFill>
                <a:srgbClr val="869FB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24" name="Google Shape;1924;p30"/>
            <p:cNvSpPr/>
            <p:nvPr/>
          </p:nvSpPr>
          <p:spPr>
            <a:xfrm rot="10800000">
              <a:off x="4278434" y="2101012"/>
              <a:ext cx="1044144" cy="521638"/>
            </a:xfrm>
            <a:custGeom>
              <a:rect b="b" l="l" r="r" t="t"/>
              <a:pathLst>
                <a:path extrusionOk="0" fill="none" h="22017" w="44066">
                  <a:moveTo>
                    <a:pt x="44066" y="1"/>
                  </a:moveTo>
                  <a:cubicBezTo>
                    <a:pt x="44066" y="12176"/>
                    <a:pt x="34192" y="22016"/>
                    <a:pt x="22017" y="22016"/>
                  </a:cubicBezTo>
                  <a:cubicBezTo>
                    <a:pt x="9875" y="22016"/>
                    <a:pt x="1" y="12176"/>
                    <a:pt x="1" y="1"/>
                  </a:cubicBezTo>
                </a:path>
              </a:pathLst>
            </a:custGeom>
            <a:noFill/>
            <a:ln cap="rnd" cmpd="sng" w="20850">
              <a:solidFill>
                <a:srgbClr val="BAC8D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25" name="Google Shape;1925;p30"/>
            <p:cNvSpPr/>
            <p:nvPr/>
          </p:nvSpPr>
          <p:spPr>
            <a:xfrm rot="10800000">
              <a:off x="7367296" y="2570459"/>
              <a:ext cx="86984" cy="86975"/>
            </a:xfrm>
            <a:custGeom>
              <a:rect b="b" l="l" r="r" t="t"/>
              <a:pathLst>
                <a:path extrusionOk="0" h="3671" w="3671">
                  <a:moveTo>
                    <a:pt x="1835" y="1"/>
                  </a:moveTo>
                  <a:cubicBezTo>
                    <a:pt x="835" y="1"/>
                    <a:pt x="1" y="835"/>
                    <a:pt x="1" y="1836"/>
                  </a:cubicBezTo>
                  <a:cubicBezTo>
                    <a:pt x="1" y="2870"/>
                    <a:pt x="835" y="3670"/>
                    <a:pt x="1835" y="3670"/>
                  </a:cubicBezTo>
                  <a:cubicBezTo>
                    <a:pt x="2869" y="3670"/>
                    <a:pt x="3670" y="2870"/>
                    <a:pt x="3670" y="1836"/>
                  </a:cubicBezTo>
                  <a:cubicBezTo>
                    <a:pt x="3670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26" name="Google Shape;1926;p30"/>
            <p:cNvSpPr/>
            <p:nvPr/>
          </p:nvSpPr>
          <p:spPr>
            <a:xfrm rot="10800000">
              <a:off x="6323197" y="2570459"/>
              <a:ext cx="86961" cy="86975"/>
            </a:xfrm>
            <a:custGeom>
              <a:rect b="b" l="l" r="r" t="t"/>
              <a:pathLst>
                <a:path extrusionOk="0" h="3671" w="3670">
                  <a:moveTo>
                    <a:pt x="1835" y="1"/>
                  </a:moveTo>
                  <a:cubicBezTo>
                    <a:pt x="834" y="1"/>
                    <a:pt x="1" y="835"/>
                    <a:pt x="1" y="1836"/>
                  </a:cubicBezTo>
                  <a:cubicBezTo>
                    <a:pt x="1" y="2870"/>
                    <a:pt x="834" y="3670"/>
                    <a:pt x="1835" y="3670"/>
                  </a:cubicBezTo>
                  <a:cubicBezTo>
                    <a:pt x="2836" y="3670"/>
                    <a:pt x="3670" y="2870"/>
                    <a:pt x="3670" y="1836"/>
                  </a:cubicBezTo>
                  <a:cubicBezTo>
                    <a:pt x="3670" y="835"/>
                    <a:pt x="2869" y="1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27" name="Google Shape;1927;p30"/>
            <p:cNvSpPr/>
            <p:nvPr/>
          </p:nvSpPr>
          <p:spPr>
            <a:xfrm rot="10800000">
              <a:off x="5279073" y="2570459"/>
              <a:ext cx="86961" cy="86975"/>
            </a:xfrm>
            <a:custGeom>
              <a:rect b="b" l="l" r="r" t="t"/>
              <a:pathLst>
                <a:path extrusionOk="0" h="3671" w="3670">
                  <a:moveTo>
                    <a:pt x="1835" y="1"/>
                  </a:moveTo>
                  <a:cubicBezTo>
                    <a:pt x="834" y="1"/>
                    <a:pt x="0" y="835"/>
                    <a:pt x="0" y="1836"/>
                  </a:cubicBezTo>
                  <a:cubicBezTo>
                    <a:pt x="0" y="2870"/>
                    <a:pt x="834" y="3670"/>
                    <a:pt x="1835" y="3670"/>
                  </a:cubicBezTo>
                  <a:cubicBezTo>
                    <a:pt x="2836" y="3670"/>
                    <a:pt x="3670" y="2870"/>
                    <a:pt x="3670" y="1836"/>
                  </a:cubicBezTo>
                  <a:cubicBezTo>
                    <a:pt x="3670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28" name="Google Shape;1928;p30"/>
            <p:cNvSpPr/>
            <p:nvPr/>
          </p:nvSpPr>
          <p:spPr>
            <a:xfrm rot="10800000">
              <a:off x="4234950" y="2570459"/>
              <a:ext cx="86961" cy="86975"/>
            </a:xfrm>
            <a:custGeom>
              <a:rect b="b" l="l" r="r" t="t"/>
              <a:pathLst>
                <a:path extrusionOk="0" h="3671" w="3670">
                  <a:moveTo>
                    <a:pt x="1835" y="1"/>
                  </a:moveTo>
                  <a:cubicBezTo>
                    <a:pt x="834" y="1"/>
                    <a:pt x="0" y="835"/>
                    <a:pt x="0" y="1836"/>
                  </a:cubicBezTo>
                  <a:cubicBezTo>
                    <a:pt x="0" y="2870"/>
                    <a:pt x="834" y="3670"/>
                    <a:pt x="1835" y="3670"/>
                  </a:cubicBezTo>
                  <a:cubicBezTo>
                    <a:pt x="2836" y="3670"/>
                    <a:pt x="3669" y="2870"/>
                    <a:pt x="3669" y="1836"/>
                  </a:cubicBezTo>
                  <a:cubicBezTo>
                    <a:pt x="3669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29" name="Google Shape;1929;p30"/>
            <p:cNvSpPr/>
            <p:nvPr/>
          </p:nvSpPr>
          <p:spPr>
            <a:xfrm rot="10800000">
              <a:off x="7541197" y="2231460"/>
              <a:ext cx="801483" cy="800617"/>
            </a:xfrm>
            <a:custGeom>
              <a:rect b="b" l="l" r="r" t="t"/>
              <a:pathLst>
                <a:path extrusionOk="0" h="33792" w="33825">
                  <a:moveTo>
                    <a:pt x="16912" y="1835"/>
                  </a:moveTo>
                  <a:cubicBezTo>
                    <a:pt x="25218" y="1835"/>
                    <a:pt x="31956" y="8573"/>
                    <a:pt x="31956" y="16879"/>
                  </a:cubicBezTo>
                  <a:cubicBezTo>
                    <a:pt x="31956" y="25185"/>
                    <a:pt x="25218" y="31923"/>
                    <a:pt x="16912" y="31923"/>
                  </a:cubicBezTo>
                  <a:cubicBezTo>
                    <a:pt x="8606" y="31923"/>
                    <a:pt x="1868" y="25185"/>
                    <a:pt x="1868" y="16879"/>
                  </a:cubicBezTo>
                  <a:cubicBezTo>
                    <a:pt x="1868" y="8573"/>
                    <a:pt x="8606" y="1835"/>
                    <a:pt x="16912" y="1835"/>
                  </a:cubicBezTo>
                  <a:close/>
                  <a:moveTo>
                    <a:pt x="16912" y="1"/>
                  </a:moveTo>
                  <a:cubicBezTo>
                    <a:pt x="7572" y="1"/>
                    <a:pt x="0" y="7539"/>
                    <a:pt x="0" y="16879"/>
                  </a:cubicBezTo>
                  <a:cubicBezTo>
                    <a:pt x="0" y="26219"/>
                    <a:pt x="7572" y="33791"/>
                    <a:pt x="16912" y="33791"/>
                  </a:cubicBezTo>
                  <a:cubicBezTo>
                    <a:pt x="26252" y="33791"/>
                    <a:pt x="33824" y="26219"/>
                    <a:pt x="33824" y="16879"/>
                  </a:cubicBezTo>
                  <a:cubicBezTo>
                    <a:pt x="33824" y="7539"/>
                    <a:pt x="26252" y="1"/>
                    <a:pt x="16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30" name="Google Shape;1930;p30"/>
            <p:cNvSpPr/>
            <p:nvPr/>
          </p:nvSpPr>
          <p:spPr>
            <a:xfrm rot="10800000">
              <a:off x="6488377" y="2231460"/>
              <a:ext cx="800701" cy="800617"/>
            </a:xfrm>
            <a:custGeom>
              <a:rect b="b" l="l" r="r" t="t"/>
              <a:pathLst>
                <a:path extrusionOk="0" h="33792" w="33792">
                  <a:moveTo>
                    <a:pt x="16912" y="1"/>
                  </a:moveTo>
                  <a:cubicBezTo>
                    <a:pt x="7572" y="1"/>
                    <a:pt x="0" y="7539"/>
                    <a:pt x="0" y="16879"/>
                  </a:cubicBezTo>
                  <a:cubicBezTo>
                    <a:pt x="0" y="26219"/>
                    <a:pt x="7572" y="33791"/>
                    <a:pt x="16912" y="33791"/>
                  </a:cubicBezTo>
                  <a:cubicBezTo>
                    <a:pt x="26219" y="33791"/>
                    <a:pt x="33791" y="26219"/>
                    <a:pt x="33791" y="16879"/>
                  </a:cubicBezTo>
                  <a:cubicBezTo>
                    <a:pt x="33791" y="7539"/>
                    <a:pt x="26252" y="1"/>
                    <a:pt x="16912" y="1"/>
                  </a:cubicBezTo>
                  <a:close/>
                  <a:moveTo>
                    <a:pt x="16912" y="31923"/>
                  </a:moveTo>
                  <a:cubicBezTo>
                    <a:pt x="8607" y="31923"/>
                    <a:pt x="1868" y="25185"/>
                    <a:pt x="1868" y="16879"/>
                  </a:cubicBezTo>
                  <a:cubicBezTo>
                    <a:pt x="1868" y="8573"/>
                    <a:pt x="8607" y="1835"/>
                    <a:pt x="16912" y="1835"/>
                  </a:cubicBezTo>
                  <a:cubicBezTo>
                    <a:pt x="25218" y="1835"/>
                    <a:pt x="31957" y="8573"/>
                    <a:pt x="31957" y="16879"/>
                  </a:cubicBezTo>
                  <a:cubicBezTo>
                    <a:pt x="31957" y="25185"/>
                    <a:pt x="25218" y="31923"/>
                    <a:pt x="16912" y="319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31" name="Google Shape;1931;p30"/>
            <p:cNvSpPr/>
            <p:nvPr/>
          </p:nvSpPr>
          <p:spPr>
            <a:xfrm rot="10800000">
              <a:off x="5434776" y="2231460"/>
              <a:ext cx="800701" cy="800617"/>
            </a:xfrm>
            <a:custGeom>
              <a:rect b="b" l="l" r="r" t="t"/>
              <a:pathLst>
                <a:path extrusionOk="0" h="33792" w="33792">
                  <a:moveTo>
                    <a:pt x="16879" y="1"/>
                  </a:moveTo>
                  <a:cubicBezTo>
                    <a:pt x="7539" y="1"/>
                    <a:pt x="0" y="7539"/>
                    <a:pt x="0" y="16879"/>
                  </a:cubicBezTo>
                  <a:cubicBezTo>
                    <a:pt x="0" y="26219"/>
                    <a:pt x="7539" y="33791"/>
                    <a:pt x="16879" y="33791"/>
                  </a:cubicBezTo>
                  <a:cubicBezTo>
                    <a:pt x="26219" y="33791"/>
                    <a:pt x="33791" y="26219"/>
                    <a:pt x="33791" y="16879"/>
                  </a:cubicBezTo>
                  <a:cubicBezTo>
                    <a:pt x="33791" y="7539"/>
                    <a:pt x="26219" y="1"/>
                    <a:pt x="16879" y="1"/>
                  </a:cubicBezTo>
                  <a:close/>
                  <a:moveTo>
                    <a:pt x="16879" y="31923"/>
                  </a:moveTo>
                  <a:cubicBezTo>
                    <a:pt x="8573" y="31923"/>
                    <a:pt x="1835" y="25185"/>
                    <a:pt x="1835" y="16879"/>
                  </a:cubicBezTo>
                  <a:cubicBezTo>
                    <a:pt x="1835" y="8573"/>
                    <a:pt x="8573" y="1835"/>
                    <a:pt x="16879" y="1835"/>
                  </a:cubicBezTo>
                  <a:cubicBezTo>
                    <a:pt x="25185" y="1835"/>
                    <a:pt x="31923" y="8573"/>
                    <a:pt x="31923" y="16879"/>
                  </a:cubicBezTo>
                  <a:cubicBezTo>
                    <a:pt x="31923" y="25185"/>
                    <a:pt x="25185" y="31923"/>
                    <a:pt x="16879" y="319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32" name="Google Shape;1932;p30"/>
            <p:cNvSpPr/>
            <p:nvPr/>
          </p:nvSpPr>
          <p:spPr>
            <a:xfrm rot="10800000">
              <a:off x="4381980" y="2231460"/>
              <a:ext cx="800678" cy="800617"/>
            </a:xfrm>
            <a:custGeom>
              <a:rect b="b" l="l" r="r" t="t"/>
              <a:pathLst>
                <a:path extrusionOk="0" h="33792" w="33791">
                  <a:moveTo>
                    <a:pt x="16912" y="1"/>
                  </a:moveTo>
                  <a:cubicBezTo>
                    <a:pt x="7572" y="1"/>
                    <a:pt x="0" y="7539"/>
                    <a:pt x="0" y="16879"/>
                  </a:cubicBezTo>
                  <a:cubicBezTo>
                    <a:pt x="0" y="26219"/>
                    <a:pt x="7572" y="33791"/>
                    <a:pt x="16912" y="33791"/>
                  </a:cubicBezTo>
                  <a:cubicBezTo>
                    <a:pt x="26252" y="33791"/>
                    <a:pt x="33791" y="26219"/>
                    <a:pt x="33791" y="16879"/>
                  </a:cubicBezTo>
                  <a:cubicBezTo>
                    <a:pt x="33791" y="7539"/>
                    <a:pt x="26252" y="1"/>
                    <a:pt x="16912" y="1"/>
                  </a:cubicBezTo>
                  <a:close/>
                  <a:moveTo>
                    <a:pt x="16912" y="31923"/>
                  </a:moveTo>
                  <a:cubicBezTo>
                    <a:pt x="8606" y="31923"/>
                    <a:pt x="1868" y="25185"/>
                    <a:pt x="1868" y="16879"/>
                  </a:cubicBezTo>
                  <a:cubicBezTo>
                    <a:pt x="1868" y="8573"/>
                    <a:pt x="8606" y="1835"/>
                    <a:pt x="16912" y="1835"/>
                  </a:cubicBezTo>
                  <a:cubicBezTo>
                    <a:pt x="25218" y="1835"/>
                    <a:pt x="31956" y="8573"/>
                    <a:pt x="31956" y="16879"/>
                  </a:cubicBezTo>
                  <a:cubicBezTo>
                    <a:pt x="31956" y="25185"/>
                    <a:pt x="25218" y="31923"/>
                    <a:pt x="16912" y="319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1933" name="Google Shape;1933;p30"/>
          <p:cNvSpPr txBox="1"/>
          <p:nvPr>
            <p:ph idx="5" type="subTitle"/>
          </p:nvPr>
        </p:nvSpPr>
        <p:spPr>
          <a:xfrm>
            <a:off x="6111850" y="3565375"/>
            <a:ext cx="26289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temperature sensing is also implemented.</a:t>
            </a:r>
            <a:endParaRPr/>
          </a:p>
        </p:txBody>
      </p:sp>
      <p:grpSp>
        <p:nvGrpSpPr>
          <p:cNvPr id="1934" name="Google Shape;1934;p30"/>
          <p:cNvGrpSpPr/>
          <p:nvPr/>
        </p:nvGrpSpPr>
        <p:grpSpPr>
          <a:xfrm>
            <a:off x="5314492" y="3347212"/>
            <a:ext cx="484481" cy="981333"/>
            <a:chOff x="3984950" y="3213600"/>
            <a:chExt cx="239925" cy="481825"/>
          </a:xfrm>
        </p:grpSpPr>
        <p:sp>
          <p:nvSpPr>
            <p:cNvPr id="1935" name="Google Shape;1935;p30"/>
            <p:cNvSpPr/>
            <p:nvPr/>
          </p:nvSpPr>
          <p:spPr>
            <a:xfrm>
              <a:off x="3984950" y="3213600"/>
              <a:ext cx="239925" cy="481825"/>
            </a:xfrm>
            <a:custGeom>
              <a:rect b="b" l="l" r="r" t="t"/>
              <a:pathLst>
                <a:path extrusionOk="0" h="19273" w="9597">
                  <a:moveTo>
                    <a:pt x="4800" y="3355"/>
                  </a:moveTo>
                  <a:cubicBezTo>
                    <a:pt x="5110" y="3355"/>
                    <a:pt x="5363" y="3608"/>
                    <a:pt x="5363" y="3918"/>
                  </a:cubicBezTo>
                  <a:lnTo>
                    <a:pt x="5363" y="12121"/>
                  </a:lnTo>
                  <a:cubicBezTo>
                    <a:pt x="6556" y="12407"/>
                    <a:pt x="7345" y="13542"/>
                    <a:pt x="7203" y="14759"/>
                  </a:cubicBezTo>
                  <a:cubicBezTo>
                    <a:pt x="7059" y="15978"/>
                    <a:pt x="6026" y="16897"/>
                    <a:pt x="4800" y="16897"/>
                  </a:cubicBezTo>
                  <a:cubicBezTo>
                    <a:pt x="3571" y="16897"/>
                    <a:pt x="2539" y="15978"/>
                    <a:pt x="2394" y="14759"/>
                  </a:cubicBezTo>
                  <a:cubicBezTo>
                    <a:pt x="2253" y="13542"/>
                    <a:pt x="3042" y="12407"/>
                    <a:pt x="4234" y="12121"/>
                  </a:cubicBezTo>
                  <a:lnTo>
                    <a:pt x="4234" y="3918"/>
                  </a:lnTo>
                  <a:cubicBezTo>
                    <a:pt x="4234" y="3608"/>
                    <a:pt x="4487" y="3355"/>
                    <a:pt x="4800" y="3355"/>
                  </a:cubicBezTo>
                  <a:close/>
                  <a:moveTo>
                    <a:pt x="4800" y="1"/>
                  </a:moveTo>
                  <a:cubicBezTo>
                    <a:pt x="3219" y="1"/>
                    <a:pt x="1939" y="1281"/>
                    <a:pt x="1939" y="2861"/>
                  </a:cubicBezTo>
                  <a:lnTo>
                    <a:pt x="1939" y="10567"/>
                  </a:lnTo>
                  <a:cubicBezTo>
                    <a:pt x="723" y="11501"/>
                    <a:pt x="9" y="12943"/>
                    <a:pt x="0" y="14476"/>
                  </a:cubicBezTo>
                  <a:cubicBezTo>
                    <a:pt x="0" y="17123"/>
                    <a:pt x="2150" y="19273"/>
                    <a:pt x="4800" y="19273"/>
                  </a:cubicBezTo>
                  <a:cubicBezTo>
                    <a:pt x="7450" y="19273"/>
                    <a:pt x="9597" y="17123"/>
                    <a:pt x="9597" y="14476"/>
                  </a:cubicBezTo>
                  <a:cubicBezTo>
                    <a:pt x="9597" y="13651"/>
                    <a:pt x="9395" y="12844"/>
                    <a:pt x="9007" y="12118"/>
                  </a:cubicBezTo>
                  <a:cubicBezTo>
                    <a:pt x="8679" y="11510"/>
                    <a:pt x="8221" y="10980"/>
                    <a:pt x="7664" y="10567"/>
                  </a:cubicBezTo>
                  <a:lnTo>
                    <a:pt x="7661" y="2861"/>
                  </a:lnTo>
                  <a:cubicBezTo>
                    <a:pt x="7661" y="1281"/>
                    <a:pt x="6378" y="1"/>
                    <a:pt x="4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4072650" y="3543175"/>
              <a:ext cx="64525" cy="64625"/>
            </a:xfrm>
            <a:custGeom>
              <a:rect b="b" l="l" r="r" t="t"/>
              <a:pathLst>
                <a:path extrusionOk="0" h="2585" w="2581">
                  <a:moveTo>
                    <a:pt x="1292" y="1"/>
                  </a:moveTo>
                  <a:cubicBezTo>
                    <a:pt x="578" y="1"/>
                    <a:pt x="0" y="579"/>
                    <a:pt x="0" y="1293"/>
                  </a:cubicBezTo>
                  <a:cubicBezTo>
                    <a:pt x="0" y="2006"/>
                    <a:pt x="578" y="2585"/>
                    <a:pt x="1292" y="2585"/>
                  </a:cubicBezTo>
                  <a:cubicBezTo>
                    <a:pt x="2003" y="2585"/>
                    <a:pt x="2581" y="2006"/>
                    <a:pt x="2581" y="1293"/>
                  </a:cubicBezTo>
                  <a:cubicBezTo>
                    <a:pt x="2581" y="579"/>
                    <a:pt x="2003" y="1"/>
                    <a:pt x="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937" name="Google Shape;1937;p30"/>
          <p:cNvSpPr txBox="1"/>
          <p:nvPr>
            <p:ph idx="8" type="subTitle"/>
          </p:nvPr>
        </p:nvSpPr>
        <p:spPr>
          <a:xfrm>
            <a:off x="5643025" y="3347200"/>
            <a:ext cx="2592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38" name="Google Shape;1938;p30"/>
          <p:cNvSpPr txBox="1"/>
          <p:nvPr>
            <p:ph type="title"/>
          </p:nvPr>
        </p:nvSpPr>
        <p:spPr>
          <a:xfrm>
            <a:off x="6099538" y="3302295"/>
            <a:ext cx="233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</a:t>
            </a:r>
            <a:r>
              <a:rPr lang="en"/>
              <a:t> Temperature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3" name="Google Shape;1943;p31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1944" name="Google Shape;1944;p31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31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31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31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31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31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31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31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2" name="Google Shape;1952;p31"/>
          <p:cNvSpPr txBox="1"/>
          <p:nvPr>
            <p:ph type="title"/>
          </p:nvPr>
        </p:nvSpPr>
        <p:spPr>
          <a:xfrm>
            <a:off x="1321350" y="1039750"/>
            <a:ext cx="43554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</a:t>
            </a:r>
            <a:r>
              <a:rPr lang="en">
                <a:solidFill>
                  <a:schemeClr val="accent1"/>
                </a:solidFill>
              </a:rPr>
              <a:t>ENCOUNTERED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53" name="Google Shape;1953;p31"/>
          <p:cNvSpPr txBox="1"/>
          <p:nvPr>
            <p:ph idx="1" type="body"/>
          </p:nvPr>
        </p:nvSpPr>
        <p:spPr>
          <a:xfrm>
            <a:off x="1523250" y="1994425"/>
            <a:ext cx="3866400" cy="20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⏣"/>
            </a:pPr>
            <a:r>
              <a:rPr lang="en" sz="1600"/>
              <a:t>C</a:t>
            </a:r>
            <a:r>
              <a:rPr lang="en" sz="1600"/>
              <a:t>ompatibility between modules</a:t>
            </a:r>
            <a:r>
              <a:rPr lang="en" sz="1600"/>
              <a:t>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⏣"/>
            </a:pPr>
            <a:r>
              <a:rPr lang="en" sz="1600"/>
              <a:t>API related handling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⏣"/>
            </a:pPr>
            <a:r>
              <a:rPr lang="en" sz="1600"/>
              <a:t>String parsing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954" name="Google Shape;1954;p31"/>
          <p:cNvGrpSpPr/>
          <p:nvPr/>
        </p:nvGrpSpPr>
        <p:grpSpPr>
          <a:xfrm>
            <a:off x="6908340" y="1297856"/>
            <a:ext cx="928557" cy="1072136"/>
            <a:chOff x="-5974675" y="3632100"/>
            <a:chExt cx="300125" cy="293350"/>
          </a:xfrm>
        </p:grpSpPr>
        <p:sp>
          <p:nvSpPr>
            <p:cNvPr id="1955" name="Google Shape;1955;p31"/>
            <p:cNvSpPr/>
            <p:nvPr/>
          </p:nvSpPr>
          <p:spPr>
            <a:xfrm>
              <a:off x="-5974675" y="3701875"/>
              <a:ext cx="141025" cy="221650"/>
            </a:xfrm>
            <a:custGeom>
              <a:rect b="b" l="l" r="r" t="t"/>
              <a:pathLst>
                <a:path extrusionOk="0" h="8866" w="5641">
                  <a:moveTo>
                    <a:pt x="540" y="1"/>
                  </a:moveTo>
                  <a:cubicBezTo>
                    <a:pt x="331" y="1"/>
                    <a:pt x="123" y="188"/>
                    <a:pt x="221" y="423"/>
                  </a:cubicBezTo>
                  <a:lnTo>
                    <a:pt x="568" y="1526"/>
                  </a:lnTo>
                  <a:cubicBezTo>
                    <a:pt x="788" y="2251"/>
                    <a:pt x="1419" y="2723"/>
                    <a:pt x="2175" y="2723"/>
                  </a:cubicBezTo>
                  <a:lnTo>
                    <a:pt x="2899" y="2723"/>
                  </a:lnTo>
                  <a:lnTo>
                    <a:pt x="2899" y="4110"/>
                  </a:lnTo>
                  <a:lnTo>
                    <a:pt x="473" y="4110"/>
                  </a:lnTo>
                  <a:cubicBezTo>
                    <a:pt x="64" y="4110"/>
                    <a:pt x="1" y="4771"/>
                    <a:pt x="473" y="4771"/>
                  </a:cubicBezTo>
                  <a:lnTo>
                    <a:pt x="2899" y="4771"/>
                  </a:lnTo>
                  <a:lnTo>
                    <a:pt x="2899" y="5779"/>
                  </a:lnTo>
                  <a:cubicBezTo>
                    <a:pt x="2899" y="5905"/>
                    <a:pt x="2899" y="6031"/>
                    <a:pt x="2931" y="6126"/>
                  </a:cubicBezTo>
                  <a:lnTo>
                    <a:pt x="2175" y="6126"/>
                  </a:lnTo>
                  <a:cubicBezTo>
                    <a:pt x="1419" y="6126"/>
                    <a:pt x="788" y="6598"/>
                    <a:pt x="568" y="7323"/>
                  </a:cubicBezTo>
                  <a:lnTo>
                    <a:pt x="221" y="8426"/>
                  </a:lnTo>
                  <a:cubicBezTo>
                    <a:pt x="126" y="8691"/>
                    <a:pt x="329" y="8866"/>
                    <a:pt x="533" y="8866"/>
                  </a:cubicBezTo>
                  <a:cubicBezTo>
                    <a:pt x="667" y="8866"/>
                    <a:pt x="801" y="8790"/>
                    <a:pt x="852" y="8615"/>
                  </a:cubicBezTo>
                  <a:lnTo>
                    <a:pt x="1198" y="7512"/>
                  </a:lnTo>
                  <a:cubicBezTo>
                    <a:pt x="1356" y="7071"/>
                    <a:pt x="1734" y="6819"/>
                    <a:pt x="2175" y="6819"/>
                  </a:cubicBezTo>
                  <a:lnTo>
                    <a:pt x="3088" y="6819"/>
                  </a:lnTo>
                  <a:cubicBezTo>
                    <a:pt x="3466" y="7922"/>
                    <a:pt x="4475" y="8709"/>
                    <a:pt x="5640" y="8835"/>
                  </a:cubicBezTo>
                  <a:lnTo>
                    <a:pt x="5640" y="613"/>
                  </a:lnTo>
                  <a:lnTo>
                    <a:pt x="3939" y="613"/>
                  </a:lnTo>
                  <a:cubicBezTo>
                    <a:pt x="3372" y="676"/>
                    <a:pt x="2899" y="1148"/>
                    <a:pt x="2899" y="1684"/>
                  </a:cubicBezTo>
                  <a:lnTo>
                    <a:pt x="2899" y="2062"/>
                  </a:lnTo>
                  <a:lnTo>
                    <a:pt x="2175" y="2062"/>
                  </a:lnTo>
                  <a:cubicBezTo>
                    <a:pt x="1734" y="2062"/>
                    <a:pt x="1356" y="1778"/>
                    <a:pt x="1198" y="1337"/>
                  </a:cubicBezTo>
                  <a:lnTo>
                    <a:pt x="852" y="234"/>
                  </a:lnTo>
                  <a:cubicBezTo>
                    <a:pt x="792" y="69"/>
                    <a:pt x="666" y="1"/>
                    <a:pt x="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1"/>
            <p:cNvSpPr/>
            <p:nvPr/>
          </p:nvSpPr>
          <p:spPr>
            <a:xfrm>
              <a:off x="-5880150" y="3632100"/>
              <a:ext cx="108725" cy="68550"/>
            </a:xfrm>
            <a:custGeom>
              <a:rect b="b" l="l" r="r" t="t"/>
              <a:pathLst>
                <a:path extrusionOk="0" h="2742" w="4349">
                  <a:moveTo>
                    <a:pt x="788" y="1"/>
                  </a:moveTo>
                  <a:cubicBezTo>
                    <a:pt x="599" y="1"/>
                    <a:pt x="442" y="159"/>
                    <a:pt x="442" y="348"/>
                  </a:cubicBezTo>
                  <a:lnTo>
                    <a:pt x="442" y="1009"/>
                  </a:lnTo>
                  <a:cubicBezTo>
                    <a:pt x="442" y="1324"/>
                    <a:pt x="599" y="1608"/>
                    <a:pt x="788" y="1797"/>
                  </a:cubicBezTo>
                  <a:cubicBezTo>
                    <a:pt x="442" y="2049"/>
                    <a:pt x="158" y="2364"/>
                    <a:pt x="0" y="2742"/>
                  </a:cubicBezTo>
                  <a:lnTo>
                    <a:pt x="4348" y="2742"/>
                  </a:lnTo>
                  <a:cubicBezTo>
                    <a:pt x="4159" y="2364"/>
                    <a:pt x="3876" y="2049"/>
                    <a:pt x="3561" y="1797"/>
                  </a:cubicBezTo>
                  <a:cubicBezTo>
                    <a:pt x="3813" y="1608"/>
                    <a:pt x="3907" y="1324"/>
                    <a:pt x="3907" y="1009"/>
                  </a:cubicBezTo>
                  <a:lnTo>
                    <a:pt x="3907" y="348"/>
                  </a:lnTo>
                  <a:cubicBezTo>
                    <a:pt x="3907" y="123"/>
                    <a:pt x="3736" y="5"/>
                    <a:pt x="3568" y="5"/>
                  </a:cubicBezTo>
                  <a:cubicBezTo>
                    <a:pt x="3405" y="5"/>
                    <a:pt x="3245" y="115"/>
                    <a:pt x="3245" y="348"/>
                  </a:cubicBezTo>
                  <a:lnTo>
                    <a:pt x="3245" y="1009"/>
                  </a:lnTo>
                  <a:cubicBezTo>
                    <a:pt x="3245" y="1230"/>
                    <a:pt x="3088" y="1387"/>
                    <a:pt x="2899" y="1387"/>
                  </a:cubicBezTo>
                  <a:lnTo>
                    <a:pt x="1513" y="1387"/>
                  </a:lnTo>
                  <a:cubicBezTo>
                    <a:pt x="1324" y="1387"/>
                    <a:pt x="1166" y="1230"/>
                    <a:pt x="1166" y="1009"/>
                  </a:cubicBezTo>
                  <a:lnTo>
                    <a:pt x="1166" y="348"/>
                  </a:lnTo>
                  <a:cubicBezTo>
                    <a:pt x="1166" y="159"/>
                    <a:pt x="1009" y="1"/>
                    <a:pt x="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1"/>
            <p:cNvSpPr/>
            <p:nvPr/>
          </p:nvSpPr>
          <p:spPr>
            <a:xfrm>
              <a:off x="-5814775" y="3702500"/>
              <a:ext cx="140225" cy="222950"/>
            </a:xfrm>
            <a:custGeom>
              <a:rect b="b" l="l" r="r" t="t"/>
              <a:pathLst>
                <a:path extrusionOk="0" h="8918" w="5609">
                  <a:moveTo>
                    <a:pt x="5092" y="1"/>
                  </a:moveTo>
                  <a:cubicBezTo>
                    <a:pt x="4964" y="1"/>
                    <a:pt x="4837" y="72"/>
                    <a:pt x="4789" y="241"/>
                  </a:cubicBezTo>
                  <a:lnTo>
                    <a:pt x="4443" y="1344"/>
                  </a:lnTo>
                  <a:cubicBezTo>
                    <a:pt x="4285" y="1785"/>
                    <a:pt x="3907" y="2068"/>
                    <a:pt x="3466" y="2068"/>
                  </a:cubicBezTo>
                  <a:lnTo>
                    <a:pt x="2710" y="2068"/>
                  </a:lnTo>
                  <a:lnTo>
                    <a:pt x="2710" y="1722"/>
                  </a:lnTo>
                  <a:cubicBezTo>
                    <a:pt x="2710" y="1155"/>
                    <a:pt x="2237" y="682"/>
                    <a:pt x="1702" y="682"/>
                  </a:cubicBezTo>
                  <a:lnTo>
                    <a:pt x="0" y="682"/>
                  </a:lnTo>
                  <a:lnTo>
                    <a:pt x="0" y="8873"/>
                  </a:lnTo>
                  <a:cubicBezTo>
                    <a:pt x="1198" y="8747"/>
                    <a:pt x="2174" y="7928"/>
                    <a:pt x="2552" y="6857"/>
                  </a:cubicBezTo>
                  <a:lnTo>
                    <a:pt x="3466" y="6857"/>
                  </a:lnTo>
                  <a:cubicBezTo>
                    <a:pt x="3907" y="6857"/>
                    <a:pt x="4285" y="7140"/>
                    <a:pt x="4443" y="7582"/>
                  </a:cubicBezTo>
                  <a:lnTo>
                    <a:pt x="4789" y="8684"/>
                  </a:lnTo>
                  <a:cubicBezTo>
                    <a:pt x="4848" y="8850"/>
                    <a:pt x="4974" y="8918"/>
                    <a:pt x="5100" y="8918"/>
                  </a:cubicBezTo>
                  <a:cubicBezTo>
                    <a:pt x="5309" y="8918"/>
                    <a:pt x="5518" y="8731"/>
                    <a:pt x="5419" y="8495"/>
                  </a:cubicBezTo>
                  <a:lnTo>
                    <a:pt x="5041" y="7298"/>
                  </a:lnTo>
                  <a:cubicBezTo>
                    <a:pt x="4789" y="6573"/>
                    <a:pt x="4159" y="6101"/>
                    <a:pt x="3434" y="6101"/>
                  </a:cubicBezTo>
                  <a:lnTo>
                    <a:pt x="2678" y="6101"/>
                  </a:lnTo>
                  <a:cubicBezTo>
                    <a:pt x="2678" y="6006"/>
                    <a:pt x="2710" y="5880"/>
                    <a:pt x="2710" y="5754"/>
                  </a:cubicBezTo>
                  <a:lnTo>
                    <a:pt x="2710" y="4778"/>
                  </a:lnTo>
                  <a:lnTo>
                    <a:pt x="5136" y="4778"/>
                  </a:lnTo>
                  <a:cubicBezTo>
                    <a:pt x="5545" y="4778"/>
                    <a:pt x="5608" y="4116"/>
                    <a:pt x="5136" y="4116"/>
                  </a:cubicBezTo>
                  <a:lnTo>
                    <a:pt x="2710" y="4116"/>
                  </a:lnTo>
                  <a:lnTo>
                    <a:pt x="2710" y="2730"/>
                  </a:lnTo>
                  <a:lnTo>
                    <a:pt x="3466" y="2730"/>
                  </a:lnTo>
                  <a:cubicBezTo>
                    <a:pt x="4222" y="2730"/>
                    <a:pt x="4852" y="2257"/>
                    <a:pt x="5073" y="1564"/>
                  </a:cubicBezTo>
                  <a:lnTo>
                    <a:pt x="5419" y="461"/>
                  </a:lnTo>
                  <a:cubicBezTo>
                    <a:pt x="5517" y="189"/>
                    <a:pt x="5301" y="1"/>
                    <a:pt x="5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2" name="Google Shape;1962;p32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1963" name="Google Shape;1963;p32"/>
            <p:cNvSpPr/>
            <p:nvPr/>
          </p:nvSpPr>
          <p:spPr>
            <a:xfrm>
              <a:off x="7486745" y="2608992"/>
              <a:ext cx="300894" cy="898874"/>
            </a:xfrm>
            <a:custGeom>
              <a:rect b="b" l="l" r="r" t="t"/>
              <a:pathLst>
                <a:path extrusionOk="0" h="898874" w="300894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32"/>
            <p:cNvSpPr/>
            <p:nvPr/>
          </p:nvSpPr>
          <p:spPr>
            <a:xfrm>
              <a:off x="7430357" y="3185731"/>
              <a:ext cx="149161" cy="440054"/>
            </a:xfrm>
            <a:custGeom>
              <a:rect b="b" l="l" r="r" t="t"/>
              <a:pathLst>
                <a:path extrusionOk="0" h="440054" w="149161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32"/>
            <p:cNvSpPr/>
            <p:nvPr/>
          </p:nvSpPr>
          <p:spPr>
            <a:xfrm>
              <a:off x="7350442" y="2713767"/>
              <a:ext cx="389000" cy="777335"/>
            </a:xfrm>
            <a:custGeom>
              <a:rect b="b" l="l" r="r" t="t"/>
              <a:pathLst>
                <a:path extrusionOk="0" h="777335" w="38900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32"/>
            <p:cNvSpPr/>
            <p:nvPr/>
          </p:nvSpPr>
          <p:spPr>
            <a:xfrm>
              <a:off x="7860696" y="2608992"/>
              <a:ext cx="266985" cy="1341405"/>
            </a:xfrm>
            <a:custGeom>
              <a:rect b="b" l="l" r="r" t="t"/>
              <a:pathLst>
                <a:path extrusionOk="0" h="1341405" w="266985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7616094" y="2608992"/>
              <a:ext cx="370998" cy="1562195"/>
            </a:xfrm>
            <a:custGeom>
              <a:rect b="b" l="l" r="r" t="t"/>
              <a:pathLst>
                <a:path extrusionOk="0" h="1562195" w="370998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7666005" y="3837621"/>
              <a:ext cx="75628" cy="444531"/>
            </a:xfrm>
            <a:custGeom>
              <a:rect b="b" l="l" r="r" t="t"/>
              <a:pathLst>
                <a:path extrusionOk="0" h="444531" w="75628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7350442" y="3539870"/>
              <a:ext cx="240982" cy="701039"/>
            </a:xfrm>
            <a:custGeom>
              <a:rect b="b" l="l" r="r" t="t"/>
              <a:pathLst>
                <a:path extrusionOk="0" h="701039" w="240982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7557897" y="2823590"/>
              <a:ext cx="322706" cy="857440"/>
            </a:xfrm>
            <a:custGeom>
              <a:rect b="b" l="l" r="r" t="t"/>
              <a:pathLst>
                <a:path extrusionOk="0" h="857440" w="322706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rotWithShape="0" algn="bl" dir="5400000" dist="19050">
                <a:schemeClr val="accent1">
                  <a:alpha val="67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1" name="Google Shape;1971;p32"/>
          <p:cNvSpPr txBox="1"/>
          <p:nvPr>
            <p:ph type="title"/>
          </p:nvPr>
        </p:nvSpPr>
        <p:spPr>
          <a:xfrm>
            <a:off x="1321350" y="1039750"/>
            <a:ext cx="42291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IMPROVEMENTS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72" name="Google Shape;1972;p32"/>
          <p:cNvSpPr txBox="1"/>
          <p:nvPr>
            <p:ph idx="1" type="body"/>
          </p:nvPr>
        </p:nvSpPr>
        <p:spPr>
          <a:xfrm>
            <a:off x="1502700" y="1879050"/>
            <a:ext cx="3866400" cy="231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⏣"/>
            </a:pPr>
            <a:r>
              <a:rPr lang="en" sz="1600"/>
              <a:t>Allow</a:t>
            </a:r>
            <a:r>
              <a:rPr lang="en" sz="1600"/>
              <a:t> the user choose/add cities to display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⏣"/>
            </a:pPr>
            <a:r>
              <a:rPr lang="en" sz="1600"/>
              <a:t>Show local time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⏣"/>
            </a:pPr>
            <a:r>
              <a:rPr lang="en" sz="1600"/>
              <a:t>Add other weather related data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973" name="Google Shape;1973;p32"/>
          <p:cNvGrpSpPr/>
          <p:nvPr/>
        </p:nvGrpSpPr>
        <p:grpSpPr>
          <a:xfrm>
            <a:off x="6974683" y="1218317"/>
            <a:ext cx="881691" cy="1228531"/>
            <a:chOff x="-3365275" y="3253275"/>
            <a:chExt cx="222150" cy="291425"/>
          </a:xfrm>
        </p:grpSpPr>
        <p:sp>
          <p:nvSpPr>
            <p:cNvPr id="1974" name="Google Shape;1974;p32"/>
            <p:cNvSpPr/>
            <p:nvPr/>
          </p:nvSpPr>
          <p:spPr>
            <a:xfrm>
              <a:off x="-3365275" y="3253275"/>
              <a:ext cx="222150" cy="291425"/>
            </a:xfrm>
            <a:custGeom>
              <a:rect b="b" l="l" r="r" t="t"/>
              <a:pathLst>
                <a:path extrusionOk="0" h="11657" w="8886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-3314075" y="34761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