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0FE"/>
    <a:srgbClr val="5011ED"/>
    <a:srgbClr val="4F3FC5"/>
    <a:srgbClr val="F7BFBF"/>
    <a:srgbClr val="D22C2C"/>
    <a:srgbClr val="8B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300" d="100"/>
          <a:sy n="300" d="100"/>
        </p:scale>
        <p:origin x="-1950" y="-4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8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8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1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54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3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0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3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08925-2F62-45D7-A6A4-8247331A0CF6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616AD-1ECB-49BF-9ACD-2931BD67E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5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78280" y="103632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1478280" y="1525270"/>
            <a:ext cx="201168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954780" y="103632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954780" y="1525270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5414804" y="577533"/>
            <a:ext cx="185420" cy="16052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424328" y="1262063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21947" y="1525270"/>
            <a:ext cx="1854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790700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1790700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90700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4642758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4642758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4642758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3216729" y="3000103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rgbClr val="8B5B5B"/>
              </a:gs>
              <a:gs pos="50000">
                <a:srgbClr val="D22C2C"/>
              </a:gs>
              <a:gs pos="100000">
                <a:srgbClr val="F7BFBF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3216729" y="4029891"/>
            <a:ext cx="1137920" cy="259080"/>
          </a:xfrm>
          <a:prstGeom prst="roundRect">
            <a:avLst/>
          </a:prstGeom>
          <a:gradFill flip="none" rotWithShape="1">
            <a:gsLst>
              <a:gs pos="0">
                <a:srgbClr val="8B5B5B"/>
              </a:gs>
              <a:gs pos="50000">
                <a:srgbClr val="D22C2C"/>
              </a:gs>
              <a:gs pos="100000">
                <a:srgbClr val="F7BFBF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ounded Rectangle 20"/>
          <p:cNvSpPr/>
          <p:nvPr/>
        </p:nvSpPr>
        <p:spPr>
          <a:xfrm>
            <a:off x="3216729" y="3387634"/>
            <a:ext cx="1137920" cy="513806"/>
          </a:xfrm>
          <a:prstGeom prst="roundRect">
            <a:avLst/>
          </a:prstGeom>
          <a:gradFill flip="none" rotWithShape="1">
            <a:gsLst>
              <a:gs pos="0">
                <a:srgbClr val="4F3FC5"/>
              </a:gs>
              <a:gs pos="50000">
                <a:srgbClr val="5011ED"/>
              </a:gs>
              <a:gs pos="100000">
                <a:srgbClr val="B9B0FE"/>
              </a:gs>
            </a:gsLst>
            <a:lin ang="540000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8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2018-07-23T15:48:34Z</dcterms:created>
  <dcterms:modified xsi:type="dcterms:W3CDTF">2018-08-30T15:37:07Z</dcterms:modified>
</cp:coreProperties>
</file>