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0FE"/>
    <a:srgbClr val="5011ED"/>
    <a:srgbClr val="4F3FC5"/>
    <a:srgbClr val="F7BFBF"/>
    <a:srgbClr val="D22C2C"/>
    <a:srgbClr val="8B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400" d="100"/>
          <a:sy n="400" d="100"/>
        </p:scale>
        <p:origin x="-12576" y="-6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925-2F62-45D7-A6A4-8247331A0CF6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16AD-1ECB-49BF-9ACD-2931BD67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08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925-2F62-45D7-A6A4-8247331A0CF6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16AD-1ECB-49BF-9ACD-2931BD67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58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925-2F62-45D7-A6A4-8247331A0CF6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16AD-1ECB-49BF-9ACD-2931BD67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48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925-2F62-45D7-A6A4-8247331A0CF6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16AD-1ECB-49BF-9ACD-2931BD67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9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925-2F62-45D7-A6A4-8247331A0CF6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16AD-1ECB-49BF-9ACD-2931BD67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21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925-2F62-45D7-A6A4-8247331A0CF6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16AD-1ECB-49BF-9ACD-2931BD67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925-2F62-45D7-A6A4-8247331A0CF6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16AD-1ECB-49BF-9ACD-2931BD67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54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925-2F62-45D7-A6A4-8247331A0CF6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16AD-1ECB-49BF-9ACD-2931BD67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925-2F62-45D7-A6A4-8247331A0CF6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16AD-1ECB-49BF-9ACD-2931BD67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93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925-2F62-45D7-A6A4-8247331A0CF6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16AD-1ECB-49BF-9ACD-2931BD67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60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925-2F62-45D7-A6A4-8247331A0CF6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16AD-1ECB-49BF-9ACD-2931BD67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31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08925-2F62-45D7-A6A4-8247331A0CF6}" type="datetimeFigureOut">
              <a:rPr lang="zh-CN" altLang="en-US" smtClean="0"/>
              <a:t>2018/10/1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616AD-1ECB-49BF-9ACD-2931BD67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65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7125137" y="3920864"/>
            <a:ext cx="139619" cy="199618"/>
          </a:xfrm>
          <a:prstGeom prst="roundRect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67000">
                <a:schemeClr val="bg2">
                  <a:lumMod val="25000"/>
                </a:schemeClr>
              </a:gs>
              <a:gs pos="90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478280" y="1036320"/>
            <a:ext cx="2011680" cy="25908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1478280" y="1525270"/>
            <a:ext cx="2011680" cy="25908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954780" y="1036320"/>
            <a:ext cx="1137920" cy="25908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954780" y="1525270"/>
            <a:ext cx="1137920" cy="25908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5414804" y="577533"/>
            <a:ext cx="185420" cy="160528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424328" y="1262063"/>
            <a:ext cx="18542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421947" y="1525270"/>
            <a:ext cx="18542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790700" y="3000103"/>
            <a:ext cx="1137920" cy="25908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ounded Rectangle 10"/>
          <p:cNvSpPr/>
          <p:nvPr/>
        </p:nvSpPr>
        <p:spPr>
          <a:xfrm>
            <a:off x="1790700" y="3387634"/>
            <a:ext cx="1137920" cy="51380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1790700" y="4029891"/>
            <a:ext cx="1137920" cy="25908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ounded Rectangle 15"/>
          <p:cNvSpPr/>
          <p:nvPr/>
        </p:nvSpPr>
        <p:spPr>
          <a:xfrm>
            <a:off x="4642758" y="3000103"/>
            <a:ext cx="1137920" cy="25908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ounded Rectangle 16"/>
          <p:cNvSpPr/>
          <p:nvPr/>
        </p:nvSpPr>
        <p:spPr>
          <a:xfrm>
            <a:off x="4642758" y="3387634"/>
            <a:ext cx="1137920" cy="51380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ounded Rectangle 17"/>
          <p:cNvSpPr/>
          <p:nvPr/>
        </p:nvSpPr>
        <p:spPr>
          <a:xfrm>
            <a:off x="4642758" y="4029891"/>
            <a:ext cx="1137920" cy="25908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ounded Rectangle 18"/>
          <p:cNvSpPr/>
          <p:nvPr/>
        </p:nvSpPr>
        <p:spPr>
          <a:xfrm>
            <a:off x="3216729" y="3000103"/>
            <a:ext cx="1137920" cy="259080"/>
          </a:xfrm>
          <a:prstGeom prst="roundRect">
            <a:avLst/>
          </a:prstGeom>
          <a:gradFill flip="none" rotWithShape="1">
            <a:gsLst>
              <a:gs pos="0">
                <a:srgbClr val="8B5B5B"/>
              </a:gs>
              <a:gs pos="50000">
                <a:srgbClr val="D22C2C"/>
              </a:gs>
              <a:gs pos="100000">
                <a:srgbClr val="F7BFBF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ounded Rectangle 19"/>
          <p:cNvSpPr/>
          <p:nvPr/>
        </p:nvSpPr>
        <p:spPr>
          <a:xfrm>
            <a:off x="3216729" y="4029891"/>
            <a:ext cx="1137920" cy="259080"/>
          </a:xfrm>
          <a:prstGeom prst="roundRect">
            <a:avLst/>
          </a:prstGeom>
          <a:gradFill flip="none" rotWithShape="1">
            <a:gsLst>
              <a:gs pos="0">
                <a:srgbClr val="8B5B5B"/>
              </a:gs>
              <a:gs pos="50000">
                <a:srgbClr val="D22C2C"/>
              </a:gs>
              <a:gs pos="100000">
                <a:srgbClr val="F7BFBF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ounded Rectangle 20"/>
          <p:cNvSpPr/>
          <p:nvPr/>
        </p:nvSpPr>
        <p:spPr>
          <a:xfrm>
            <a:off x="3216729" y="3387634"/>
            <a:ext cx="1137920" cy="513806"/>
          </a:xfrm>
          <a:prstGeom prst="roundRect">
            <a:avLst/>
          </a:prstGeom>
          <a:gradFill flip="none" rotWithShape="1">
            <a:gsLst>
              <a:gs pos="0">
                <a:srgbClr val="4F3FC5"/>
              </a:gs>
              <a:gs pos="50000">
                <a:srgbClr val="5011ED"/>
              </a:gs>
              <a:gs pos="100000">
                <a:srgbClr val="B9B0FE"/>
              </a:gs>
            </a:gsLst>
            <a:lin ang="54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Group 41"/>
          <p:cNvGrpSpPr/>
          <p:nvPr/>
        </p:nvGrpSpPr>
        <p:grpSpPr>
          <a:xfrm>
            <a:off x="6044802" y="3181350"/>
            <a:ext cx="167878" cy="934028"/>
            <a:chOff x="6044802" y="3181350"/>
            <a:chExt cx="167878" cy="934028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110287" y="3181350"/>
              <a:ext cx="0" cy="1945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110287" y="3357563"/>
              <a:ext cx="102393" cy="8021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6045994" y="3437777"/>
              <a:ext cx="165494" cy="66538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044802" y="3504315"/>
              <a:ext cx="166686" cy="6191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6045994" y="3566228"/>
              <a:ext cx="165494" cy="6653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044802" y="3632766"/>
              <a:ext cx="166686" cy="6191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6045994" y="3694679"/>
              <a:ext cx="165494" cy="6653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044802" y="3761217"/>
              <a:ext cx="166686" cy="61913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6110286" y="3834220"/>
              <a:ext cx="102393" cy="8021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116612" y="3920864"/>
              <a:ext cx="0" cy="1945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ounded Rectangle 43"/>
          <p:cNvSpPr/>
          <p:nvPr/>
        </p:nvSpPr>
        <p:spPr>
          <a:xfrm>
            <a:off x="6960394" y="3991791"/>
            <a:ext cx="469106" cy="670697"/>
          </a:xfrm>
          <a:prstGeom prst="roundRect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67000">
                <a:schemeClr val="bg2">
                  <a:lumMod val="25000"/>
                </a:schemeClr>
              </a:gs>
              <a:gs pos="90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797278" y="4619625"/>
            <a:ext cx="795338" cy="85725"/>
          </a:xfrm>
          <a:prstGeom prst="rect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73000">
                <a:schemeClr val="bg2">
                  <a:lumMod val="25000"/>
                </a:schemeClr>
              </a:gs>
              <a:gs pos="76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8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Company>Baylor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2018-07-23T15:48:34Z</dcterms:created>
  <dcterms:modified xsi:type="dcterms:W3CDTF">2018-10-04T00:03:56Z</dcterms:modified>
</cp:coreProperties>
</file>