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400" d="100"/>
          <a:sy n="400" d="100"/>
        </p:scale>
        <p:origin x="-2880" y="-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3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0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8925-2F62-45D7-A6A4-8247331A0CF6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78280" y="103632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478280" y="152527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954780" y="103632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954780" y="152527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414804" y="577533"/>
            <a:ext cx="185420" cy="16052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24328" y="1262063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21947" y="1525270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8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2018-07-23T15:48:34Z</dcterms:created>
  <dcterms:modified xsi:type="dcterms:W3CDTF">2018-07-24T19:15:28Z</dcterms:modified>
</cp:coreProperties>
</file>