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ry.github.io/wrap_up" TargetMode="External"/><Relationship Id="rId4" Type="http://schemas.openxmlformats.org/officeDocument/2006/relationships/hyperlink" Target="https://help.github.com/" TargetMode="External"/><Relationship Id="rId5" Type="http://schemas.openxmlformats.org/officeDocument/2006/relationships/hyperlink" Target="https://services.github.com/customized-training" TargetMode="External"/><Relationship Id="rId6" Type="http://schemas.openxmlformats.org/officeDocument/2006/relationships/hyperlink" Target="http://gitimmersion.com/" TargetMode="External"/><Relationship Id="rId7" Type="http://schemas.openxmlformats.org/officeDocument/2006/relationships/hyperlink" Target="http://rogerdudler.github.io/git-guid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Vo9KPk-gqK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git/git/commits/master?after=20fed7cad40ed0b96232feb828129e3a2ee9860d+48804" TargetMode="External"/><Relationship Id="rId4" Type="http://schemas.openxmlformats.org/officeDocument/2006/relationships/hyperlink" Target="https://www.linuxfoundation.org/blog/10-years-of-git-an-interview-with-git-creator-linus-torvald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medium.freecodecamp.org/linux-is-25-yay-lets-celebrate-with-25-rad-facts-about-linux-c8d8ac30076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try.github.io/levels/1/challenges/1" TargetMode="External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Git, Android Studio, and Beyond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4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an open source tool integrates with an open source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git training resources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https://try.github.io/wrap_up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https://help.github.com/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https://services.github.com/customized-training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http://gitimmersion.com/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http://rogerdudler.github.io/git-guide/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Linus Torvalds talks about Linux and Git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Youtube TED talk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https://www.youtube.com/watch?v=Vo9KPk-gqKk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20 minute talk where Linus Torvalds talks about his work, open source, Linux, git, and what makes him good at what he does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Linux numbers and facts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50 Core developers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Roughly 1,000 </a:t>
            </a:r>
            <a:r>
              <a:rPr lang="en"/>
              <a:t>contributors</a:t>
            </a:r>
            <a:r>
              <a:rPr lang="en"/>
              <a:t> to each release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 design tried initially to mimic Unix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much more of a design from scratch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Linux has a single </a:t>
            </a:r>
            <a:r>
              <a:rPr lang="en"/>
              <a:t>kernel</a:t>
            </a:r>
            <a:r>
              <a:rPr lang="en"/>
              <a:t> that runs on a multitude of processors -- from mobile devices to </a:t>
            </a:r>
            <a:r>
              <a:rPr lang="en"/>
              <a:t>supercomputers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Mirror of Git project on Github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mirror of Git project, can’t update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Cool from a historical perspective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Very first commit (git doing a repository of it’s own development)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https://github.com/git/git/commits/master?after=20fed7cad40ed0b96232feb828129e3a2ee9860d+48804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April 7, 2005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 years of Git interview with Torvalds --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https://www.linuxfoundation.org/blog/10-years-of-git-an-interview-with-git-creator-linus-torvalds/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irony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Linus Torvalds was trying to optimize Linux as a desktop operating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 with the huge number and variety of distributions, it’s never quite taken off in the desktop market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However, other than the gaming platform market and desktops, linux dominates on most other computer platforms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SMarketshare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50" y="660500"/>
            <a:ext cx="8839201" cy="344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niesUsingGit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2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Help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850" y="152400"/>
            <a:ext cx="49284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GitCommands.png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675" y="152400"/>
            <a:ext cx="25231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Git concepts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Pull request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Merge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Brief History of Open Source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Linux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Cathedral and The Bazaar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spread of open source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Android sits on Linux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itCommitMessage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608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AndMoreOnGithub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49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Directories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25" y="152400"/>
            <a:ext cx="65750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Objects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575" y="152400"/>
            <a:ext cx="675681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DAG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59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25 facts about Linux on it’s 25th birthday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https://medium.freecodecamp.org/linux-is-25-yay-lets-celebrate-with-25-rad-facts-about-linux-c8d8ac30076d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pull request?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ullRequest.png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50" y="1279525"/>
            <a:ext cx="45720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WithinAndroidStudio.png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900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rsionControlWindow.png"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2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original intention for this presentation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Android Studio app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 big of a topic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Started learning about Git, which I had never heard of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Fit in with my interest about Open Source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Much narrower topic, and still ties into Android Studio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did Linux come from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Linus Torvalds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Source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Took off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multitude of versions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 a multitude of platforms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need for Git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Former VCS Bitkeeper, proprietary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for a new VCS with better performance and right functionality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Developed in 2005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possible origins of the name Git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About a month to really get up and running and performing the way intended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Releases.pn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00" y="152400"/>
            <a:ext cx="460216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Git commands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 add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push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pull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log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git status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web site and demo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Home for git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https://git-scm.com/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Tutorial to try git and learn basics --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https://try.github.io/levels/1/challenges/1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itDemo.png"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83" y="2025400"/>
            <a:ext cx="84688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Demo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669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