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●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-scm.com/" TargetMode="External"/><Relationship Id="rId4" Type="http://schemas.openxmlformats.org/officeDocument/2006/relationships/hyperlink" Target="https://try.github.io/levels/1/challenges/5" TargetMode="External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Git, Android Studio, and Beyond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1049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and open source tool integrates with an open source platform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itHelp.png"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850" y="152400"/>
            <a:ext cx="492843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Basic Git concepts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Repository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Branch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Fork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Pull request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Merge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ditCommitMessage.png"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76082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itAndMoreOnGithub.png"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349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Brief History of Open Source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Linux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Cathedral and The Bazaar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spread of open source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Android sits on Linux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Where did Linux come from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Unix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Linus Torvalds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Open Source development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Spread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Something else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need for Git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Former VCS Bitkeeper, proprietary system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Need for a new VCS with better performance and right functionality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Developed in 2005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Many possible origins of the name Git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About a month to really get up and running and performing the way intended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itReleases.png"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500" y="152400"/>
            <a:ext cx="460216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Basic Git commands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git add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git commit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git push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git pull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git log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git status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 web site and demo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Home for git --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https://git-scm.com/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Tutorial to try git and learn basics --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https://try.github.io/levels/1/challenges/5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itDemo.png" id="91" name="Shape 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583" y="2025400"/>
            <a:ext cx="846883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itDemo.png"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96697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paniesUsingGit.png"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721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